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Josefin Sans" pitchFamily="2" charset="0"/>
      <p:regular r:id="rId35"/>
      <p:bold r:id="rId36"/>
      <p:italic r:id="rId37"/>
      <p:boldItalic r:id="rId38"/>
    </p:embeddedFont>
    <p:embeddedFont>
      <p:font typeface="Pacifico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C51FEA-CE46-48F5-B770-57979D983E42}">
  <a:tblStyle styleId="{42C51FEA-CE46-48F5-B770-57979D983E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6ee3608a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26ee3608a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6ee3608a0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26ee3608a0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6ee3608a0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26ee3608a0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6ee3608a0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26ee3608a0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6ee3608a0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26ee3608a0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6ee3608a0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26ee3608a0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6ee3608a0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226ee3608a0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26ee3608a0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26ee3608a0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6ee3608a0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26ee3608a0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6ee3608a0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226ee3608a0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6ee3608a0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226ee3608a0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26ee3608a0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26ee3608a0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6ee3608a0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226ee3608a0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6ee3608a0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226ee3608a0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6ee3608a0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26ee3608a0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85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jpg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jpg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26" Type="http://schemas.openxmlformats.org/officeDocument/2006/relationships/image" Target="../media/image40.png"/><Relationship Id="rId39" Type="http://schemas.openxmlformats.org/officeDocument/2006/relationships/image" Target="../media/image68.png"/><Relationship Id="rId21" Type="http://schemas.openxmlformats.org/officeDocument/2006/relationships/image" Target="../media/image30.png"/><Relationship Id="rId34" Type="http://schemas.openxmlformats.org/officeDocument/2006/relationships/image" Target="../media/image61.png"/><Relationship Id="rId42" Type="http://schemas.openxmlformats.org/officeDocument/2006/relationships/image" Target="../media/image134.png"/><Relationship Id="rId47" Type="http://schemas.openxmlformats.org/officeDocument/2006/relationships/image" Target="../media/image80.png"/><Relationship Id="rId50" Type="http://schemas.openxmlformats.org/officeDocument/2006/relationships/image" Target="../media/image98.png"/><Relationship Id="rId55" Type="http://schemas.openxmlformats.org/officeDocument/2006/relationships/image" Target="../media/image11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4.png"/><Relationship Id="rId29" Type="http://schemas.openxmlformats.org/officeDocument/2006/relationships/image" Target="../media/image48.png"/><Relationship Id="rId11" Type="http://schemas.openxmlformats.org/officeDocument/2006/relationships/image" Target="../media/image17.png"/><Relationship Id="rId24" Type="http://schemas.openxmlformats.org/officeDocument/2006/relationships/image" Target="../media/image35.png"/><Relationship Id="rId32" Type="http://schemas.openxmlformats.org/officeDocument/2006/relationships/image" Target="../media/image56.png"/><Relationship Id="rId37" Type="http://schemas.openxmlformats.org/officeDocument/2006/relationships/image" Target="../media/image66.png"/><Relationship Id="rId40" Type="http://schemas.openxmlformats.org/officeDocument/2006/relationships/image" Target="../media/image72.png"/><Relationship Id="rId45" Type="http://schemas.openxmlformats.org/officeDocument/2006/relationships/image" Target="../media/image77.png"/><Relationship Id="rId53" Type="http://schemas.openxmlformats.org/officeDocument/2006/relationships/image" Target="../media/image106.png"/><Relationship Id="rId58" Type="http://schemas.openxmlformats.org/officeDocument/2006/relationships/image" Target="../media/image127.png"/><Relationship Id="rId5" Type="http://schemas.openxmlformats.org/officeDocument/2006/relationships/image" Target="../media/image7.png"/><Relationship Id="rId19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132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Relationship Id="rId27" Type="http://schemas.openxmlformats.org/officeDocument/2006/relationships/image" Target="../media/image46.png"/><Relationship Id="rId30" Type="http://schemas.openxmlformats.org/officeDocument/2006/relationships/image" Target="../media/image52.png"/><Relationship Id="rId35" Type="http://schemas.openxmlformats.org/officeDocument/2006/relationships/image" Target="../media/image63.png"/><Relationship Id="rId43" Type="http://schemas.openxmlformats.org/officeDocument/2006/relationships/image" Target="../media/image135.png"/><Relationship Id="rId48" Type="http://schemas.openxmlformats.org/officeDocument/2006/relationships/image" Target="../media/image88.png"/><Relationship Id="rId56" Type="http://schemas.openxmlformats.org/officeDocument/2006/relationships/image" Target="../media/image120.png"/><Relationship Id="rId8" Type="http://schemas.openxmlformats.org/officeDocument/2006/relationships/image" Target="../media/image131.png"/><Relationship Id="rId51" Type="http://schemas.openxmlformats.org/officeDocument/2006/relationships/image" Target="../media/image99.png"/><Relationship Id="rId3" Type="http://schemas.openxmlformats.org/officeDocument/2006/relationships/image" Target="../media/image5.png"/><Relationship Id="rId12" Type="http://schemas.openxmlformats.org/officeDocument/2006/relationships/image" Target="../media/image18.png"/><Relationship Id="rId17" Type="http://schemas.openxmlformats.org/officeDocument/2006/relationships/image" Target="../media/image26.png"/><Relationship Id="rId25" Type="http://schemas.openxmlformats.org/officeDocument/2006/relationships/image" Target="../media/image39.png"/><Relationship Id="rId33" Type="http://schemas.openxmlformats.org/officeDocument/2006/relationships/image" Target="../media/image60.png"/><Relationship Id="rId38" Type="http://schemas.openxmlformats.org/officeDocument/2006/relationships/image" Target="../media/image67.png"/><Relationship Id="rId46" Type="http://schemas.openxmlformats.org/officeDocument/2006/relationships/image" Target="../media/image79.png"/><Relationship Id="rId59" Type="http://schemas.openxmlformats.org/officeDocument/2006/relationships/image" Target="../media/image128.png"/><Relationship Id="rId20" Type="http://schemas.openxmlformats.org/officeDocument/2006/relationships/image" Target="../media/image29.png"/><Relationship Id="rId41" Type="http://schemas.openxmlformats.org/officeDocument/2006/relationships/image" Target="../media/image133.png"/><Relationship Id="rId54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image" Target="../media/image23.png"/><Relationship Id="rId23" Type="http://schemas.openxmlformats.org/officeDocument/2006/relationships/image" Target="../media/image34.png"/><Relationship Id="rId28" Type="http://schemas.openxmlformats.org/officeDocument/2006/relationships/image" Target="../media/image47.png"/><Relationship Id="rId36" Type="http://schemas.openxmlformats.org/officeDocument/2006/relationships/image" Target="../media/image65.png"/><Relationship Id="rId49" Type="http://schemas.openxmlformats.org/officeDocument/2006/relationships/image" Target="../media/image136.png"/><Relationship Id="rId57" Type="http://schemas.openxmlformats.org/officeDocument/2006/relationships/image" Target="../media/image125.png"/><Relationship Id="rId10" Type="http://schemas.openxmlformats.org/officeDocument/2006/relationships/image" Target="../media/image10.png"/><Relationship Id="rId31" Type="http://schemas.openxmlformats.org/officeDocument/2006/relationships/image" Target="../media/image55.png"/><Relationship Id="rId44" Type="http://schemas.openxmlformats.org/officeDocument/2006/relationships/image" Target="../media/image73.png"/><Relationship Id="rId52" Type="http://schemas.openxmlformats.org/officeDocument/2006/relationships/image" Target="../media/image100.png"/><Relationship Id="rId60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107.png"/><Relationship Id="rId26" Type="http://schemas.openxmlformats.org/officeDocument/2006/relationships/image" Target="../media/image149.png"/><Relationship Id="rId39" Type="http://schemas.openxmlformats.org/officeDocument/2006/relationships/image" Target="../media/image153.png"/><Relationship Id="rId21" Type="http://schemas.openxmlformats.org/officeDocument/2006/relationships/image" Target="../media/image109.png"/><Relationship Id="rId34" Type="http://schemas.openxmlformats.org/officeDocument/2006/relationships/image" Target="../media/image81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01.png"/><Relationship Id="rId25" Type="http://schemas.openxmlformats.org/officeDocument/2006/relationships/image" Target="../media/image148.png"/><Relationship Id="rId33" Type="http://schemas.openxmlformats.org/officeDocument/2006/relationships/image" Target="../media/image78.png"/><Relationship Id="rId38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6.png"/><Relationship Id="rId20" Type="http://schemas.openxmlformats.org/officeDocument/2006/relationships/image" Target="../media/image147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21.png"/><Relationship Id="rId32" Type="http://schemas.openxmlformats.org/officeDocument/2006/relationships/image" Target="../media/image75.png"/><Relationship Id="rId37" Type="http://schemas.openxmlformats.org/officeDocument/2006/relationships/image" Target="../media/image94.png"/><Relationship Id="rId5" Type="http://schemas.openxmlformats.org/officeDocument/2006/relationships/image" Target="../media/image139.png"/><Relationship Id="rId15" Type="http://schemas.openxmlformats.org/officeDocument/2006/relationships/image" Target="../media/image95.png"/><Relationship Id="rId23" Type="http://schemas.openxmlformats.org/officeDocument/2006/relationships/image" Target="../media/image119.png"/><Relationship Id="rId28" Type="http://schemas.openxmlformats.org/officeDocument/2006/relationships/image" Target="../media/image150.png"/><Relationship Id="rId36" Type="http://schemas.openxmlformats.org/officeDocument/2006/relationships/image" Target="../media/image122.png"/><Relationship Id="rId10" Type="http://schemas.openxmlformats.org/officeDocument/2006/relationships/image" Target="../media/image144.png"/><Relationship Id="rId19" Type="http://schemas.openxmlformats.org/officeDocument/2006/relationships/image" Target="../media/image85.png"/><Relationship Id="rId31" Type="http://schemas.openxmlformats.org/officeDocument/2006/relationships/image" Target="../media/image152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90.png"/><Relationship Id="rId22" Type="http://schemas.openxmlformats.org/officeDocument/2006/relationships/image" Target="../media/image4.png"/><Relationship Id="rId27" Type="http://schemas.openxmlformats.org/officeDocument/2006/relationships/image" Target="../media/image21.png"/><Relationship Id="rId30" Type="http://schemas.openxmlformats.org/officeDocument/2006/relationships/image" Target="../media/image57.png"/><Relationship Id="rId35" Type="http://schemas.openxmlformats.org/officeDocument/2006/relationships/image" Target="../media/image84.png"/><Relationship Id="rId8" Type="http://schemas.openxmlformats.org/officeDocument/2006/relationships/image" Target="../media/image142.png"/><Relationship Id="rId3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90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1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l="34551" t="34196" r="34806" b="37658"/>
          <a:stretch/>
        </p:blipFill>
        <p:spPr>
          <a:xfrm>
            <a:off x="6318562" y="3517725"/>
            <a:ext cx="5603712" cy="28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 rot="-6250509">
            <a:off x="15178315" y="2123276"/>
            <a:ext cx="8243710" cy="8233405"/>
          </a:xfrm>
          <a:custGeom>
            <a:avLst/>
            <a:gdLst/>
            <a:ahLst/>
            <a:cxnLst/>
            <a:rect l="l" t="t" r="r" b="b"/>
            <a:pathLst>
              <a:path w="8239900" h="8229600" extrusionOk="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-104060" y="4154058"/>
            <a:ext cx="13088827" cy="8229600"/>
          </a:xfrm>
          <a:custGeom>
            <a:avLst/>
            <a:gdLst/>
            <a:ahLst/>
            <a:cxnLst/>
            <a:rect l="l" t="t" r="r" b="b"/>
            <a:pathLst>
              <a:path w="13088827" h="8229600" extrusionOk="0">
                <a:moveTo>
                  <a:pt x="0" y="0"/>
                </a:moveTo>
                <a:lnTo>
                  <a:pt x="13088827" y="0"/>
                </a:lnTo>
                <a:lnTo>
                  <a:pt x="13088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-708899">
            <a:off x="1432009" y="4955291"/>
            <a:ext cx="3006305" cy="4250558"/>
          </a:xfrm>
          <a:custGeom>
            <a:avLst/>
            <a:gdLst/>
            <a:ahLst/>
            <a:cxnLst/>
            <a:rect l="l" t="t" r="r" b="b"/>
            <a:pathLst>
              <a:path w="3002666" h="4245414" extrusionOk="0">
                <a:moveTo>
                  <a:pt x="0" y="0"/>
                </a:moveTo>
                <a:lnTo>
                  <a:pt x="3002665" y="0"/>
                </a:lnTo>
                <a:lnTo>
                  <a:pt x="3002665" y="4245415"/>
                </a:lnTo>
                <a:lnTo>
                  <a:pt x="0" y="4245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1709092">
            <a:off x="15315118" y="897688"/>
            <a:ext cx="3035080" cy="2339771"/>
          </a:xfrm>
          <a:custGeom>
            <a:avLst/>
            <a:gdLst/>
            <a:ahLst/>
            <a:cxnLst/>
            <a:rect l="l" t="t" r="r" b="b"/>
            <a:pathLst>
              <a:path w="3031435" h="2336961" extrusionOk="0">
                <a:moveTo>
                  <a:pt x="0" y="0"/>
                </a:moveTo>
                <a:lnTo>
                  <a:pt x="3031435" y="0"/>
                </a:lnTo>
                <a:lnTo>
                  <a:pt x="3031435" y="2336961"/>
                </a:lnTo>
                <a:lnTo>
                  <a:pt x="0" y="2336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1643889">
            <a:off x="719540" y="688738"/>
            <a:ext cx="1983751" cy="3266655"/>
          </a:xfrm>
          <a:custGeom>
            <a:avLst/>
            <a:gdLst/>
            <a:ahLst/>
            <a:cxnLst/>
            <a:rect l="l" t="t" r="r" b="b"/>
            <a:pathLst>
              <a:path w="1984489" h="3267870" extrusionOk="0">
                <a:moveTo>
                  <a:pt x="0" y="0"/>
                </a:moveTo>
                <a:lnTo>
                  <a:pt x="1984489" y="0"/>
                </a:lnTo>
                <a:lnTo>
                  <a:pt x="1984489" y="3267871"/>
                </a:lnTo>
                <a:lnTo>
                  <a:pt x="0" y="3267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858832">
            <a:off x="13892068" y="5945094"/>
            <a:ext cx="3022996" cy="3191262"/>
          </a:xfrm>
          <a:custGeom>
            <a:avLst/>
            <a:gdLst/>
            <a:ahLst/>
            <a:cxnLst/>
            <a:rect l="l" t="t" r="r" b="b"/>
            <a:pathLst>
              <a:path w="3019742" h="3187827" extrusionOk="0">
                <a:moveTo>
                  <a:pt x="0" y="0"/>
                </a:moveTo>
                <a:lnTo>
                  <a:pt x="3019742" y="0"/>
                </a:lnTo>
                <a:lnTo>
                  <a:pt x="3019742" y="3187827"/>
                </a:lnTo>
                <a:lnTo>
                  <a:pt x="0" y="3187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3764537" y="1334857"/>
            <a:ext cx="10324500" cy="16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54" b="0" i="0" u="none" strike="noStrike" cap="none" dirty="0">
                <a:solidFill>
                  <a:srgbClr val="0B4577"/>
                </a:solidFill>
                <a:latin typeface="Pacifico"/>
                <a:ea typeface="Pacifico"/>
                <a:cs typeface="Pacifico"/>
                <a:sym typeface="Pacifico"/>
              </a:rPr>
              <a:t>Lettering Designs</a:t>
            </a:r>
            <a:endParaRPr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5583132" y="5555325"/>
            <a:ext cx="76815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99" b="0" i="0" u="none" strike="noStrike" cap="none" dirty="0">
                <a:solidFill>
                  <a:srgbClr val="FFD955"/>
                </a:solidFill>
                <a:latin typeface="Pacifico"/>
                <a:ea typeface="Pacifico"/>
                <a:cs typeface="Pacifico"/>
                <a:sym typeface="Pacifico"/>
              </a:rPr>
              <a:t>Marketing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-906753" y="5442298"/>
            <a:ext cx="12492751" cy="82296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3" name="Google Shape;223;p22"/>
          <p:cNvSpPr/>
          <p:nvPr/>
        </p:nvSpPr>
        <p:spPr>
          <a:xfrm rot="10800000">
            <a:off x="-906753" y="-4392985"/>
            <a:ext cx="12492751" cy="82296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4" name="Google Shape;224;p22"/>
          <p:cNvGrpSpPr/>
          <p:nvPr/>
        </p:nvGrpSpPr>
        <p:grpSpPr>
          <a:xfrm>
            <a:off x="11012712" y="-386681"/>
            <a:ext cx="7754827" cy="10951866"/>
            <a:chOff x="0" y="-28575"/>
            <a:chExt cx="2042424" cy="2884442"/>
          </a:xfrm>
        </p:grpSpPr>
        <p:sp>
          <p:nvSpPr>
            <p:cNvPr id="225" name="Google Shape;225;p22"/>
            <p:cNvSpPr/>
            <p:nvPr/>
          </p:nvSpPr>
          <p:spPr>
            <a:xfrm>
              <a:off x="0" y="0"/>
              <a:ext cx="2042424" cy="2855867"/>
            </a:xfrm>
            <a:custGeom>
              <a:avLst/>
              <a:gdLst/>
              <a:ahLst/>
              <a:cxnLst/>
              <a:rect l="l" t="t" r="r" b="b"/>
              <a:pathLst>
                <a:path w="2042424" h="2855867" extrusionOk="0">
                  <a:moveTo>
                    <a:pt x="0" y="0"/>
                  </a:moveTo>
                  <a:lnTo>
                    <a:pt x="2042424" y="0"/>
                  </a:lnTo>
                  <a:lnTo>
                    <a:pt x="2042424" y="2855867"/>
                  </a:lnTo>
                  <a:lnTo>
                    <a:pt x="0" y="2855867"/>
                  </a:lnTo>
                  <a:close/>
                </a:path>
              </a:pathLst>
            </a:custGeom>
            <a:solidFill>
              <a:srgbClr val="3BAB64"/>
            </a:solidFill>
            <a:ln>
              <a:noFill/>
            </a:ln>
          </p:spPr>
        </p:sp>
        <p:sp>
          <p:nvSpPr>
            <p:cNvPr id="226" name="Google Shape;226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" name="Google Shape;227;p22"/>
          <p:cNvPicPr preferRelativeResize="0"/>
          <p:nvPr/>
        </p:nvPicPr>
        <p:blipFill rotWithShape="1">
          <a:blip r:embed="rId4">
            <a:alphaModFix/>
          </a:blip>
          <a:srcRect t="17267" b="17267"/>
          <a:stretch/>
        </p:blipFill>
        <p:spPr>
          <a:xfrm>
            <a:off x="11585998" y="832517"/>
            <a:ext cx="6128410" cy="60180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>
            <a:off x="16568515" y="1344104"/>
            <a:ext cx="1572070" cy="1607135"/>
          </a:xfrm>
          <a:custGeom>
            <a:avLst/>
            <a:gdLst/>
            <a:ahLst/>
            <a:cxnLst/>
            <a:rect l="l" t="t" r="r" b="b"/>
            <a:pathLst>
              <a:path w="1572070" h="1607135" extrusionOk="0">
                <a:moveTo>
                  <a:pt x="0" y="0"/>
                </a:moveTo>
                <a:lnTo>
                  <a:pt x="1572070" y="0"/>
                </a:lnTo>
                <a:lnTo>
                  <a:pt x="1572070" y="1607135"/>
                </a:lnTo>
                <a:lnTo>
                  <a:pt x="0" y="160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9" name="Google Shape;229;p22"/>
          <p:cNvSpPr txBox="1"/>
          <p:nvPr/>
        </p:nvSpPr>
        <p:spPr>
          <a:xfrm>
            <a:off x="399335" y="2941714"/>
            <a:ext cx="10253856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Our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Advantage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1509192" y="5356573"/>
            <a:ext cx="8034144" cy="87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YEAR: 2022</a:t>
            </a:r>
            <a:endParaRPr/>
          </a:p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ROLE: WRITE YOUR ROLE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11585998" y="7274147"/>
            <a:ext cx="6128410" cy="239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-116225" y="5989661"/>
            <a:ext cx="20162520" cy="11795074"/>
          </a:xfrm>
          <a:custGeom>
            <a:avLst/>
            <a:gdLst/>
            <a:ahLst/>
            <a:cxnLst/>
            <a:rect l="l" t="t" r="r" b="b"/>
            <a:pathLst>
              <a:path w="18288000" h="10698480" extrusionOk="0">
                <a:moveTo>
                  <a:pt x="0" y="0"/>
                </a:moveTo>
                <a:lnTo>
                  <a:pt x="18288000" y="0"/>
                </a:lnTo>
                <a:lnTo>
                  <a:pt x="18288000" y="10698480"/>
                </a:lnTo>
                <a:lnTo>
                  <a:pt x="0" y="10698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7" name="Google Shape;237;p23"/>
          <p:cNvGrpSpPr/>
          <p:nvPr/>
        </p:nvGrpSpPr>
        <p:grpSpPr>
          <a:xfrm>
            <a:off x="1483395" y="4040262"/>
            <a:ext cx="3398041" cy="3213201"/>
            <a:chOff x="-105630" y="-3427"/>
            <a:chExt cx="4530721" cy="4284268"/>
          </a:xfrm>
        </p:grpSpPr>
        <p:sp>
          <p:nvSpPr>
            <p:cNvPr id="238" name="Google Shape;238;p23"/>
            <p:cNvSpPr txBox="1"/>
            <p:nvPr/>
          </p:nvSpPr>
          <p:spPr>
            <a:xfrm>
              <a:off x="1295003" y="1536679"/>
              <a:ext cx="1687409" cy="1108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>
                  <a:solidFill>
                    <a:srgbClr val="254865"/>
                  </a:solidFill>
                  <a:latin typeface="Pacifico"/>
                  <a:ea typeface="Pacifico"/>
                  <a:cs typeface="Pacifico"/>
                  <a:sym typeface="Pacifico"/>
                </a:rPr>
                <a:t>43%</a:t>
              </a:r>
              <a:endParaRPr/>
            </a:p>
          </p:txBody>
        </p:sp>
        <p:grpSp>
          <p:nvGrpSpPr>
            <p:cNvPr id="239" name="Google Shape;239;p23"/>
            <p:cNvGrpSpPr/>
            <p:nvPr/>
          </p:nvGrpSpPr>
          <p:grpSpPr>
            <a:xfrm>
              <a:off x="-105630" y="-3427"/>
              <a:ext cx="4530721" cy="4284268"/>
              <a:chOff x="-62725" y="-2035"/>
              <a:chExt cx="2690418" cy="2544070"/>
            </a:xfrm>
          </p:grpSpPr>
          <p:sp>
            <p:nvSpPr>
              <p:cNvPr id="240" name="Google Shape;240;p2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3E59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1261854" y="2605"/>
                <a:ext cx="1365839" cy="2374816"/>
              </a:xfrm>
              <a:custGeom>
                <a:avLst/>
                <a:gdLst/>
                <a:ahLst/>
                <a:cxnLst/>
                <a:rect l="l" t="t" r="r" b="b"/>
                <a:pathLst>
                  <a:path w="1365839" h="2374816" extrusionOk="0">
                    <a:moveTo>
                      <a:pt x="149257" y="5259"/>
                    </a:moveTo>
                    <a:cubicBezTo>
                      <a:pt x="688108" y="65504"/>
                      <a:pt x="1129281" y="461203"/>
                      <a:pt x="1247560" y="990353"/>
                    </a:cubicBezTo>
                    <a:cubicBezTo>
                      <a:pt x="1365839" y="1519503"/>
                      <a:pt x="1135134" y="2065385"/>
                      <a:pt x="673219" y="2349328"/>
                    </a:cubicBezTo>
                    <a:cubicBezTo>
                      <a:pt x="634556" y="2373333"/>
                      <a:pt x="586005" y="2374816"/>
                      <a:pt x="545949" y="2353217"/>
                    </a:cubicBezTo>
                    <a:cubicBezTo>
                      <a:pt x="505893" y="2331617"/>
                      <a:pt x="480456" y="2290236"/>
                      <a:pt x="479269" y="2244743"/>
                    </a:cubicBezTo>
                    <a:cubicBezTo>
                      <a:pt x="478083" y="2199250"/>
                      <a:pt x="501328" y="2156599"/>
                      <a:pt x="540204" y="2132941"/>
                    </a:cubicBezTo>
                    <a:cubicBezTo>
                      <a:pt x="909737" y="1905787"/>
                      <a:pt x="1094301" y="1469082"/>
                      <a:pt x="999677" y="1045761"/>
                    </a:cubicBezTo>
                    <a:cubicBezTo>
                      <a:pt x="905054" y="622441"/>
                      <a:pt x="552116" y="305882"/>
                      <a:pt x="121035" y="257686"/>
                    </a:cubicBezTo>
                    <a:cubicBezTo>
                      <a:pt x="75786" y="252832"/>
                      <a:pt x="36593" y="224138"/>
                      <a:pt x="18297" y="182469"/>
                    </a:cubicBezTo>
                    <a:cubicBezTo>
                      <a:pt x="0" y="140801"/>
                      <a:pt x="5397" y="92528"/>
                      <a:pt x="32444" y="55929"/>
                    </a:cubicBezTo>
                    <a:cubicBezTo>
                      <a:pt x="59491" y="19330"/>
                      <a:pt x="104054" y="0"/>
                      <a:pt x="149257" y="5259"/>
                    </a:cubicBezTo>
                    <a:close/>
                  </a:path>
                </a:pathLst>
              </a:custGeom>
              <a:solidFill>
                <a:srgbClr val="3BA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" name="Google Shape;242;p23"/>
          <p:cNvGrpSpPr/>
          <p:nvPr/>
        </p:nvGrpSpPr>
        <p:grpSpPr>
          <a:xfrm>
            <a:off x="7460747" y="4040262"/>
            <a:ext cx="3404255" cy="3322915"/>
            <a:chOff x="-105630" y="-3427"/>
            <a:chExt cx="4539006" cy="4430552"/>
          </a:xfrm>
        </p:grpSpPr>
        <p:sp>
          <p:nvSpPr>
            <p:cNvPr id="243" name="Google Shape;243;p23"/>
            <p:cNvSpPr txBox="1"/>
            <p:nvPr/>
          </p:nvSpPr>
          <p:spPr>
            <a:xfrm>
              <a:off x="1300490" y="1536679"/>
              <a:ext cx="1676435" cy="1108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>
                  <a:solidFill>
                    <a:srgbClr val="254865"/>
                  </a:solidFill>
                  <a:latin typeface="Pacifico"/>
                  <a:ea typeface="Pacifico"/>
                  <a:cs typeface="Pacifico"/>
                  <a:sym typeface="Pacifico"/>
                </a:rPr>
                <a:t>60%</a:t>
              </a:r>
              <a:endParaRPr/>
            </a:p>
          </p:txBody>
        </p:sp>
        <p:grpSp>
          <p:nvGrpSpPr>
            <p:cNvPr id="244" name="Google Shape;244;p23"/>
            <p:cNvGrpSpPr/>
            <p:nvPr/>
          </p:nvGrpSpPr>
          <p:grpSpPr>
            <a:xfrm>
              <a:off x="-105630" y="-3427"/>
              <a:ext cx="4539006" cy="4430552"/>
              <a:chOff x="-62725" y="-2035"/>
              <a:chExt cx="2695338" cy="2630936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3E59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577207" y="2605"/>
                <a:ext cx="2055406" cy="2626296"/>
              </a:xfrm>
              <a:custGeom>
                <a:avLst/>
                <a:gdLst/>
                <a:ahLst/>
                <a:cxnLst/>
                <a:rect l="l" t="t" r="r" b="b"/>
                <a:pathLst>
                  <a:path w="2055406" h="2626296" extrusionOk="0">
                    <a:moveTo>
                      <a:pt x="833904" y="5259"/>
                    </a:moveTo>
                    <a:cubicBezTo>
                      <a:pt x="1346372" y="62555"/>
                      <a:pt x="1773324" y="424033"/>
                      <a:pt x="1914365" y="920031"/>
                    </a:cubicBezTo>
                    <a:cubicBezTo>
                      <a:pt x="2055406" y="1416029"/>
                      <a:pt x="1882535" y="1948072"/>
                      <a:pt x="1476890" y="2266441"/>
                    </a:cubicBezTo>
                    <a:cubicBezTo>
                      <a:pt x="1071245" y="2584809"/>
                      <a:pt x="513362" y="2626296"/>
                      <a:pt x="65089" y="2371428"/>
                    </a:cubicBezTo>
                    <a:cubicBezTo>
                      <a:pt x="25428" y="2349112"/>
                      <a:pt x="738" y="2307281"/>
                      <a:pt x="369" y="2261774"/>
                    </a:cubicBezTo>
                    <a:cubicBezTo>
                      <a:pt x="0" y="2216267"/>
                      <a:pt x="24008" y="2174041"/>
                      <a:pt x="63302" y="2151085"/>
                    </a:cubicBezTo>
                    <a:cubicBezTo>
                      <a:pt x="102596" y="2128129"/>
                      <a:pt x="151170" y="2127952"/>
                      <a:pt x="190630" y="2150621"/>
                    </a:cubicBezTo>
                    <a:cubicBezTo>
                      <a:pt x="549249" y="2354516"/>
                      <a:pt x="995555" y="2321327"/>
                      <a:pt x="1320071" y="2066631"/>
                    </a:cubicBezTo>
                    <a:cubicBezTo>
                      <a:pt x="1644586" y="1811936"/>
                      <a:pt x="1782883" y="1386302"/>
                      <a:pt x="1670051" y="989504"/>
                    </a:cubicBezTo>
                    <a:cubicBezTo>
                      <a:pt x="1557218" y="592705"/>
                      <a:pt x="1215656" y="303523"/>
                      <a:pt x="805682" y="257686"/>
                    </a:cubicBezTo>
                    <a:cubicBezTo>
                      <a:pt x="760433" y="252832"/>
                      <a:pt x="721240" y="224138"/>
                      <a:pt x="702944" y="182469"/>
                    </a:cubicBezTo>
                    <a:cubicBezTo>
                      <a:pt x="684647" y="140801"/>
                      <a:pt x="690044" y="92528"/>
                      <a:pt x="717091" y="55929"/>
                    </a:cubicBezTo>
                    <a:cubicBezTo>
                      <a:pt x="744138" y="19330"/>
                      <a:pt x="788701" y="0"/>
                      <a:pt x="833904" y="5259"/>
                    </a:cubicBezTo>
                    <a:close/>
                  </a:path>
                </a:pathLst>
              </a:custGeom>
              <a:solidFill>
                <a:srgbClr val="3BA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" name="Google Shape;247;p23"/>
          <p:cNvGrpSpPr/>
          <p:nvPr/>
        </p:nvGrpSpPr>
        <p:grpSpPr>
          <a:xfrm>
            <a:off x="13438099" y="4040262"/>
            <a:ext cx="3386292" cy="3213201"/>
            <a:chOff x="-105630" y="-3427"/>
            <a:chExt cx="4515055" cy="4284268"/>
          </a:xfrm>
        </p:grpSpPr>
        <p:sp>
          <p:nvSpPr>
            <p:cNvPr id="248" name="Google Shape;248;p23"/>
            <p:cNvSpPr txBox="1"/>
            <p:nvPr/>
          </p:nvSpPr>
          <p:spPr>
            <a:xfrm>
              <a:off x="1319963" y="1536679"/>
              <a:ext cx="1637489" cy="1108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0" i="0" u="none" strike="noStrike" cap="none">
                  <a:solidFill>
                    <a:srgbClr val="254865"/>
                  </a:solidFill>
                  <a:latin typeface="Pacifico"/>
                  <a:ea typeface="Pacifico"/>
                  <a:cs typeface="Pacifico"/>
                  <a:sym typeface="Pacifico"/>
                </a:rPr>
                <a:t>35%</a:t>
              </a:r>
              <a:endParaRPr/>
            </a:p>
          </p:txBody>
        </p:sp>
        <p:grpSp>
          <p:nvGrpSpPr>
            <p:cNvPr id="249" name="Google Shape;249;p23"/>
            <p:cNvGrpSpPr/>
            <p:nvPr/>
          </p:nvGrpSpPr>
          <p:grpSpPr>
            <a:xfrm>
              <a:off x="-105630" y="-3427"/>
              <a:ext cx="4515055" cy="4284268"/>
              <a:chOff x="-62725" y="-2035"/>
              <a:chExt cx="2681115" cy="2544070"/>
            </a:xfrm>
          </p:grpSpPr>
          <p:sp>
            <p:nvSpPr>
              <p:cNvPr id="250" name="Google Shape;250;p2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3E59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>
                <a:off x="1270000" y="0"/>
                <a:ext cx="1348390" cy="2016487"/>
              </a:xfrm>
              <a:custGeom>
                <a:avLst/>
                <a:gdLst/>
                <a:ahLst/>
                <a:cxnLst/>
                <a:rect l="l" t="t" r="r" b="b"/>
                <a:pathLst>
                  <a:path w="1348390" h="2016487" extrusionOk="0">
                    <a:moveTo>
                      <a:pt x="0" y="0"/>
                    </a:moveTo>
                    <a:cubicBezTo>
                      <a:pt x="477569" y="0"/>
                      <a:pt x="914766" y="267915"/>
                      <a:pt x="1131578" y="693432"/>
                    </a:cubicBezTo>
                    <a:cubicBezTo>
                      <a:pt x="1348390" y="1118949"/>
                      <a:pt x="1308160" y="1630125"/>
                      <a:pt x="1027452" y="2016487"/>
                    </a:cubicBezTo>
                    <a:lnTo>
                      <a:pt x="821961" y="1867190"/>
                    </a:lnTo>
                    <a:cubicBezTo>
                      <a:pt x="1046528" y="1558101"/>
                      <a:pt x="1078712" y="1149160"/>
                      <a:pt x="905263" y="808746"/>
                    </a:cubicBezTo>
                    <a:cubicBezTo>
                      <a:pt x="731813" y="468332"/>
                      <a:pt x="382056" y="254000"/>
                      <a:pt x="0" y="254000"/>
                    </a:cubicBezTo>
                    <a:close/>
                  </a:path>
                </a:pathLst>
              </a:custGeom>
              <a:solidFill>
                <a:srgbClr val="3BAB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23"/>
          <p:cNvSpPr/>
          <p:nvPr/>
        </p:nvSpPr>
        <p:spPr>
          <a:xfrm>
            <a:off x="-4713964" y="-3532770"/>
            <a:ext cx="16230600" cy="6208204"/>
          </a:xfrm>
          <a:custGeom>
            <a:avLst/>
            <a:gdLst/>
            <a:ahLst/>
            <a:cxnLst/>
            <a:rect l="l" t="t" r="r" b="b"/>
            <a:pathLst>
              <a:path w="16230600" h="6208204" extrusionOk="0">
                <a:moveTo>
                  <a:pt x="0" y="0"/>
                </a:moveTo>
                <a:lnTo>
                  <a:pt x="16230600" y="0"/>
                </a:lnTo>
                <a:lnTo>
                  <a:pt x="16230600" y="6208204"/>
                </a:lnTo>
                <a:lnTo>
                  <a:pt x="0" y="6208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3" name="Google Shape;253;p23"/>
          <p:cNvSpPr/>
          <p:nvPr/>
        </p:nvSpPr>
        <p:spPr>
          <a:xfrm rot="-1165117">
            <a:off x="16095513" y="619366"/>
            <a:ext cx="2640769" cy="2669895"/>
          </a:xfrm>
          <a:custGeom>
            <a:avLst/>
            <a:gdLst/>
            <a:ahLst/>
            <a:cxnLst/>
            <a:rect l="l" t="t" r="r" b="b"/>
            <a:pathLst>
              <a:path w="2640769" h="2669895" extrusionOk="0">
                <a:moveTo>
                  <a:pt x="0" y="0"/>
                </a:moveTo>
                <a:lnTo>
                  <a:pt x="2640769" y="0"/>
                </a:lnTo>
                <a:lnTo>
                  <a:pt x="2640769" y="2669895"/>
                </a:lnTo>
                <a:lnTo>
                  <a:pt x="0" y="266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23"/>
          <p:cNvSpPr/>
          <p:nvPr/>
        </p:nvSpPr>
        <p:spPr>
          <a:xfrm rot="6964363">
            <a:off x="848491" y="8361881"/>
            <a:ext cx="2328691" cy="2992477"/>
          </a:xfrm>
          <a:custGeom>
            <a:avLst/>
            <a:gdLst/>
            <a:ahLst/>
            <a:cxnLst/>
            <a:rect l="l" t="t" r="r" b="b"/>
            <a:pathLst>
              <a:path w="2328691" h="2992477" extrusionOk="0">
                <a:moveTo>
                  <a:pt x="0" y="0"/>
                </a:moveTo>
                <a:lnTo>
                  <a:pt x="2328691" y="0"/>
                </a:lnTo>
                <a:lnTo>
                  <a:pt x="2328691" y="2992477"/>
                </a:lnTo>
                <a:lnTo>
                  <a:pt x="0" y="2992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5" name="Google Shape;255;p23"/>
          <p:cNvSpPr txBox="1"/>
          <p:nvPr/>
        </p:nvSpPr>
        <p:spPr>
          <a:xfrm>
            <a:off x="1397209" y="7583041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7374561" y="7583041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13351913" y="7583041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2171684" y="1323245"/>
            <a:ext cx="13944632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Market Research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2982803" y="2475727"/>
            <a:ext cx="12322393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 rot="5400000">
            <a:off x="-4160807" y="50613"/>
            <a:ext cx="10379013" cy="10210354"/>
          </a:xfrm>
          <a:custGeom>
            <a:avLst/>
            <a:gdLst/>
            <a:ahLst/>
            <a:cxnLst/>
            <a:rect l="l" t="t" r="r" b="b"/>
            <a:pathLst>
              <a:path w="10379013" h="10210354" extrusionOk="0">
                <a:moveTo>
                  <a:pt x="0" y="0"/>
                </a:moveTo>
                <a:lnTo>
                  <a:pt x="10379014" y="0"/>
                </a:lnTo>
                <a:lnTo>
                  <a:pt x="10379014" y="10210354"/>
                </a:lnTo>
                <a:lnTo>
                  <a:pt x="0" y="1021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5" name="Google Shape;265;p24"/>
          <p:cNvPicPr preferRelativeResize="0"/>
          <p:nvPr/>
        </p:nvPicPr>
        <p:blipFill rotWithShape="1">
          <a:blip r:embed="rId4">
            <a:alphaModFix/>
          </a:blip>
          <a:srcRect t="15409" b="15408"/>
          <a:stretch/>
        </p:blipFill>
        <p:spPr>
          <a:xfrm rot="420514">
            <a:off x="5853945" y="2832284"/>
            <a:ext cx="6479031" cy="672348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4"/>
          <p:cNvSpPr/>
          <p:nvPr/>
        </p:nvSpPr>
        <p:spPr>
          <a:xfrm rot="5400000">
            <a:off x="15303406" y="50613"/>
            <a:ext cx="10379013" cy="10210354"/>
          </a:xfrm>
          <a:custGeom>
            <a:avLst/>
            <a:gdLst/>
            <a:ahLst/>
            <a:cxnLst/>
            <a:rect l="l" t="t" r="r" b="b"/>
            <a:pathLst>
              <a:path w="10379013" h="10210354" extrusionOk="0">
                <a:moveTo>
                  <a:pt x="0" y="0"/>
                </a:moveTo>
                <a:lnTo>
                  <a:pt x="10379013" y="0"/>
                </a:lnTo>
                <a:lnTo>
                  <a:pt x="10379013" y="10210354"/>
                </a:lnTo>
                <a:lnTo>
                  <a:pt x="0" y="10210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7" name="Google Shape;267;p24"/>
          <p:cNvSpPr/>
          <p:nvPr/>
        </p:nvSpPr>
        <p:spPr>
          <a:xfrm>
            <a:off x="1441347" y="3215272"/>
            <a:ext cx="3678714" cy="2899479"/>
          </a:xfrm>
          <a:custGeom>
            <a:avLst/>
            <a:gdLst/>
            <a:ahLst/>
            <a:cxnLst/>
            <a:rect l="l" t="t" r="r" b="b"/>
            <a:pathLst>
              <a:path w="3678714" h="2899479" extrusionOk="0">
                <a:moveTo>
                  <a:pt x="0" y="0"/>
                </a:moveTo>
                <a:lnTo>
                  <a:pt x="3678713" y="0"/>
                </a:lnTo>
                <a:lnTo>
                  <a:pt x="3678713" y="2899479"/>
                </a:lnTo>
                <a:lnTo>
                  <a:pt x="0" y="2899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8850"/>
            </a:stretch>
          </a:blipFill>
          <a:ln>
            <a:noFill/>
          </a:ln>
        </p:spPr>
      </p:sp>
      <p:sp>
        <p:nvSpPr>
          <p:cNvPr id="268" name="Google Shape;268;p24"/>
          <p:cNvSpPr/>
          <p:nvPr/>
        </p:nvSpPr>
        <p:spPr>
          <a:xfrm>
            <a:off x="1441347" y="6685426"/>
            <a:ext cx="3678714" cy="2899479"/>
          </a:xfrm>
          <a:custGeom>
            <a:avLst/>
            <a:gdLst/>
            <a:ahLst/>
            <a:cxnLst/>
            <a:rect l="l" t="t" r="r" b="b"/>
            <a:pathLst>
              <a:path w="3678714" h="2899479" extrusionOk="0">
                <a:moveTo>
                  <a:pt x="0" y="0"/>
                </a:moveTo>
                <a:lnTo>
                  <a:pt x="3678713" y="0"/>
                </a:lnTo>
                <a:lnTo>
                  <a:pt x="3678713" y="2899480"/>
                </a:lnTo>
                <a:lnTo>
                  <a:pt x="0" y="2899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8850"/>
            </a:stretch>
          </a:blipFill>
          <a:ln>
            <a:noFill/>
          </a:ln>
        </p:spPr>
      </p:sp>
      <p:sp>
        <p:nvSpPr>
          <p:cNvPr id="269" name="Google Shape;269;p24"/>
          <p:cNvSpPr/>
          <p:nvPr/>
        </p:nvSpPr>
        <p:spPr>
          <a:xfrm>
            <a:off x="13167940" y="3215272"/>
            <a:ext cx="3678714" cy="2899479"/>
          </a:xfrm>
          <a:custGeom>
            <a:avLst/>
            <a:gdLst/>
            <a:ahLst/>
            <a:cxnLst/>
            <a:rect l="l" t="t" r="r" b="b"/>
            <a:pathLst>
              <a:path w="3678714" h="2899479" extrusionOk="0">
                <a:moveTo>
                  <a:pt x="0" y="0"/>
                </a:moveTo>
                <a:lnTo>
                  <a:pt x="3678713" y="0"/>
                </a:lnTo>
                <a:lnTo>
                  <a:pt x="3678713" y="2899479"/>
                </a:lnTo>
                <a:lnTo>
                  <a:pt x="0" y="2899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8850"/>
            </a:stretch>
          </a:blipFill>
          <a:ln>
            <a:noFill/>
          </a:ln>
        </p:spPr>
      </p:sp>
      <p:sp>
        <p:nvSpPr>
          <p:cNvPr id="270" name="Google Shape;270;p24"/>
          <p:cNvSpPr/>
          <p:nvPr/>
        </p:nvSpPr>
        <p:spPr>
          <a:xfrm>
            <a:off x="13167940" y="6685426"/>
            <a:ext cx="3678714" cy="2899479"/>
          </a:xfrm>
          <a:custGeom>
            <a:avLst/>
            <a:gdLst/>
            <a:ahLst/>
            <a:cxnLst/>
            <a:rect l="l" t="t" r="r" b="b"/>
            <a:pathLst>
              <a:path w="3678714" h="2899479" extrusionOk="0">
                <a:moveTo>
                  <a:pt x="0" y="0"/>
                </a:moveTo>
                <a:lnTo>
                  <a:pt x="3678713" y="0"/>
                </a:lnTo>
                <a:lnTo>
                  <a:pt x="3678713" y="2899480"/>
                </a:lnTo>
                <a:lnTo>
                  <a:pt x="0" y="2899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98850"/>
            </a:stretch>
          </a:blipFill>
          <a:ln>
            <a:noFill/>
          </a:ln>
        </p:spPr>
      </p:sp>
      <p:sp>
        <p:nvSpPr>
          <p:cNvPr id="271" name="Google Shape;271;p24"/>
          <p:cNvSpPr txBox="1"/>
          <p:nvPr/>
        </p:nvSpPr>
        <p:spPr>
          <a:xfrm>
            <a:off x="1345328" y="3771358"/>
            <a:ext cx="38707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Service One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3071920" y="3771358"/>
            <a:ext cx="38707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Service Two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1264327" y="7234778"/>
            <a:ext cx="403275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Service Three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12990920" y="7234778"/>
            <a:ext cx="403275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Service Four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1345328" y="4891662"/>
            <a:ext cx="387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76" name="Google Shape;276;p24"/>
          <p:cNvSpPr txBox="1"/>
          <p:nvPr/>
        </p:nvSpPr>
        <p:spPr>
          <a:xfrm>
            <a:off x="13071920" y="4891662"/>
            <a:ext cx="387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1345328" y="8343263"/>
            <a:ext cx="387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13071920" y="8343263"/>
            <a:ext cx="387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6746366" y="878397"/>
            <a:ext cx="479526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Our Services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>
            <a:off x="-358894" y="5143500"/>
            <a:ext cx="13056010" cy="8388486"/>
          </a:xfrm>
          <a:custGeom>
            <a:avLst/>
            <a:gdLst/>
            <a:ahLst/>
            <a:cxnLst/>
            <a:rect l="l" t="t" r="r" b="b"/>
            <a:pathLst>
              <a:path w="13056010" h="8388486" extrusionOk="0">
                <a:moveTo>
                  <a:pt x="0" y="0"/>
                </a:moveTo>
                <a:lnTo>
                  <a:pt x="13056010" y="0"/>
                </a:lnTo>
                <a:lnTo>
                  <a:pt x="13056010" y="8388486"/>
                </a:lnTo>
                <a:lnTo>
                  <a:pt x="0" y="8388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5" name="Google Shape;285;p25"/>
          <p:cNvSpPr/>
          <p:nvPr/>
        </p:nvSpPr>
        <p:spPr>
          <a:xfrm>
            <a:off x="12331482" y="6092757"/>
            <a:ext cx="13056010" cy="8388486"/>
          </a:xfrm>
          <a:custGeom>
            <a:avLst/>
            <a:gdLst/>
            <a:ahLst/>
            <a:cxnLst/>
            <a:rect l="l" t="t" r="r" b="b"/>
            <a:pathLst>
              <a:path w="13056010" h="8388486" extrusionOk="0">
                <a:moveTo>
                  <a:pt x="0" y="0"/>
                </a:moveTo>
                <a:lnTo>
                  <a:pt x="13056010" y="0"/>
                </a:lnTo>
                <a:lnTo>
                  <a:pt x="13056010" y="8388486"/>
                </a:lnTo>
                <a:lnTo>
                  <a:pt x="0" y="8388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6" name="Google Shape;286;p25"/>
          <p:cNvSpPr/>
          <p:nvPr/>
        </p:nvSpPr>
        <p:spPr>
          <a:xfrm>
            <a:off x="9365277" y="1170034"/>
            <a:ext cx="7750530" cy="7946931"/>
          </a:xfrm>
          <a:custGeom>
            <a:avLst/>
            <a:gdLst/>
            <a:ahLst/>
            <a:cxnLst/>
            <a:rect l="l" t="t" r="r" b="b"/>
            <a:pathLst>
              <a:path w="7750530" h="7946931" extrusionOk="0">
                <a:moveTo>
                  <a:pt x="0" y="0"/>
                </a:moveTo>
                <a:lnTo>
                  <a:pt x="7750531" y="0"/>
                </a:lnTo>
                <a:lnTo>
                  <a:pt x="7750531" y="7946932"/>
                </a:lnTo>
                <a:lnTo>
                  <a:pt x="0" y="794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892"/>
            </a:stretch>
          </a:blipFill>
          <a:ln>
            <a:noFill/>
          </a:ln>
        </p:spPr>
      </p:sp>
      <p:grpSp>
        <p:nvGrpSpPr>
          <p:cNvPr id="287" name="Google Shape;287;p25"/>
          <p:cNvGrpSpPr/>
          <p:nvPr/>
        </p:nvGrpSpPr>
        <p:grpSpPr>
          <a:xfrm>
            <a:off x="10325490" y="1741998"/>
            <a:ext cx="6444024" cy="6760142"/>
            <a:chOff x="0" y="-57150"/>
            <a:chExt cx="8592032" cy="9013523"/>
          </a:xfrm>
        </p:grpSpPr>
        <p:sp>
          <p:nvSpPr>
            <p:cNvPr id="288" name="Google Shape;288;p25"/>
            <p:cNvSpPr txBox="1"/>
            <p:nvPr/>
          </p:nvSpPr>
          <p:spPr>
            <a:xfrm>
              <a:off x="1063057" y="8439027"/>
              <a:ext cx="1034297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1</a:t>
              </a:r>
              <a:endParaRPr/>
            </a:p>
          </p:txBody>
        </p:sp>
        <p:sp>
          <p:nvSpPr>
            <p:cNvPr id="289" name="Google Shape;289;p25"/>
            <p:cNvSpPr txBox="1"/>
            <p:nvPr/>
          </p:nvSpPr>
          <p:spPr>
            <a:xfrm>
              <a:off x="2635444" y="8439027"/>
              <a:ext cx="1118062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2</a:t>
              </a:r>
              <a:endParaRPr/>
            </a:p>
          </p:txBody>
        </p:sp>
        <p:sp>
          <p:nvSpPr>
            <p:cNvPr id="290" name="Google Shape;290;p25"/>
            <p:cNvSpPr txBox="1"/>
            <p:nvPr/>
          </p:nvSpPr>
          <p:spPr>
            <a:xfrm>
              <a:off x="4253800" y="8439027"/>
              <a:ext cx="1109888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3</a:t>
              </a:r>
              <a:endParaRPr/>
            </a:p>
          </p:txBody>
        </p:sp>
        <p:sp>
          <p:nvSpPr>
            <p:cNvPr id="291" name="Google Shape;291;p25"/>
            <p:cNvSpPr txBox="1"/>
            <p:nvPr/>
          </p:nvSpPr>
          <p:spPr>
            <a:xfrm>
              <a:off x="5865733" y="8439027"/>
              <a:ext cx="1114559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4</a:t>
              </a:r>
              <a:endParaRPr/>
            </a:p>
          </p:txBody>
        </p:sp>
        <p:sp>
          <p:nvSpPr>
            <p:cNvPr id="292" name="Google Shape;292;p25"/>
            <p:cNvSpPr txBox="1"/>
            <p:nvPr/>
          </p:nvSpPr>
          <p:spPr>
            <a:xfrm>
              <a:off x="7482533" y="8439027"/>
              <a:ext cx="1109499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5</a:t>
              </a:r>
              <a:endParaRPr/>
            </a:p>
          </p:txBody>
        </p:sp>
        <p:sp>
          <p:nvSpPr>
            <p:cNvPr id="293" name="Google Shape;293;p25"/>
            <p:cNvSpPr txBox="1"/>
            <p:nvPr/>
          </p:nvSpPr>
          <p:spPr>
            <a:xfrm>
              <a:off x="39314" y="-57150"/>
              <a:ext cx="539024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25 </a:t>
              </a:r>
              <a:endParaRPr/>
            </a:p>
          </p:txBody>
        </p:sp>
        <p:sp>
          <p:nvSpPr>
            <p:cNvPr id="294" name="Google Shape;294;p25"/>
            <p:cNvSpPr txBox="1"/>
            <p:nvPr/>
          </p:nvSpPr>
          <p:spPr>
            <a:xfrm>
              <a:off x="0" y="1557119"/>
              <a:ext cx="578337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20 </a:t>
              </a:r>
              <a:endParaRPr/>
            </a:p>
          </p:txBody>
        </p:sp>
        <p:sp>
          <p:nvSpPr>
            <p:cNvPr id="295" name="Google Shape;295;p25"/>
            <p:cNvSpPr txBox="1"/>
            <p:nvPr/>
          </p:nvSpPr>
          <p:spPr>
            <a:xfrm>
              <a:off x="123079" y="3171388"/>
              <a:ext cx="455259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15 </a:t>
              </a:r>
              <a:endParaRPr/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83687" y="4785657"/>
              <a:ext cx="494650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10 </a:t>
              </a:r>
              <a:endParaRPr/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251529" y="6399927"/>
              <a:ext cx="326809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 </a:t>
              </a:r>
              <a:endParaRPr/>
            </a:p>
          </p:txBody>
        </p:sp>
        <p:sp>
          <p:nvSpPr>
            <p:cNvPr id="298" name="Google Shape;298;p25"/>
            <p:cNvSpPr txBox="1"/>
            <p:nvPr/>
          </p:nvSpPr>
          <p:spPr>
            <a:xfrm>
              <a:off x="212215" y="8014196"/>
              <a:ext cx="366122" cy="517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25486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 </a:t>
              </a: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1472506" y="1092364"/>
              <a:ext cx="6670922" cy="7316617"/>
              <a:chOff x="891437" y="1098966"/>
              <a:chExt cx="8502148" cy="9325093"/>
            </a:xfrm>
          </p:grpSpPr>
          <p:sp>
            <p:nvSpPr>
              <p:cNvPr id="300" name="Google Shape;300;p25"/>
              <p:cNvSpPr/>
              <p:nvPr/>
            </p:nvSpPr>
            <p:spPr>
              <a:xfrm>
                <a:off x="891437" y="6858102"/>
                <a:ext cx="2331926" cy="3565957"/>
              </a:xfrm>
              <a:custGeom>
                <a:avLst/>
                <a:gdLst/>
                <a:ahLst/>
                <a:cxnLst/>
                <a:rect l="l" t="t" r="r" b="b"/>
                <a:pathLst>
                  <a:path w="2331926" h="3565957" extrusionOk="0">
                    <a:moveTo>
                      <a:pt x="200763" y="3428898"/>
                    </a:moveTo>
                    <a:cubicBezTo>
                      <a:pt x="200607" y="3393939"/>
                      <a:pt x="172223" y="3365682"/>
                      <a:pt x="137263" y="3365682"/>
                    </a:cubicBezTo>
                    <a:cubicBezTo>
                      <a:pt x="102303" y="3365682"/>
                      <a:pt x="73919" y="3393939"/>
                      <a:pt x="73763" y="3428898"/>
                    </a:cubicBezTo>
                    <a:cubicBezTo>
                      <a:pt x="73919" y="3463857"/>
                      <a:pt x="102303" y="3492114"/>
                      <a:pt x="137263" y="3492114"/>
                    </a:cubicBezTo>
                    <a:cubicBezTo>
                      <a:pt x="172223" y="3492114"/>
                      <a:pt x="200607" y="3463857"/>
                      <a:pt x="200763" y="3428898"/>
                    </a:cubicBezTo>
                    <a:close/>
                    <a:moveTo>
                      <a:pt x="34952" y="3364954"/>
                    </a:moveTo>
                    <a:cubicBezTo>
                      <a:pt x="0" y="3421437"/>
                      <a:pt x="17277" y="3495548"/>
                      <a:pt x="73604" y="3530752"/>
                    </a:cubicBezTo>
                    <a:cubicBezTo>
                      <a:pt x="129931" y="3565956"/>
                      <a:pt x="204118" y="3549011"/>
                      <a:pt x="239574" y="3492842"/>
                    </a:cubicBezTo>
                    <a:lnTo>
                      <a:pt x="2296974" y="201002"/>
                    </a:lnTo>
                    <a:cubicBezTo>
                      <a:pt x="2331926" y="144519"/>
                      <a:pt x="2314649" y="70408"/>
                      <a:pt x="2258322" y="35204"/>
                    </a:cubicBezTo>
                    <a:cubicBezTo>
                      <a:pt x="2201995" y="0"/>
                      <a:pt x="2127808" y="16945"/>
                      <a:pt x="2092352" y="73114"/>
                    </a:cubicBezTo>
                    <a:close/>
                  </a:path>
                </a:pathLst>
              </a:custGeom>
              <a:solidFill>
                <a:srgbClr val="E080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2949558" y="3978453"/>
                <a:ext cx="2330485" cy="3153053"/>
              </a:xfrm>
              <a:custGeom>
                <a:avLst/>
                <a:gdLst/>
                <a:ahLst/>
                <a:cxnLst/>
                <a:rect l="l" t="t" r="r" b="b"/>
                <a:pathLst>
                  <a:path w="2330485" h="3153053" extrusionOk="0">
                    <a:moveTo>
                      <a:pt x="200042" y="3016707"/>
                    </a:moveTo>
                    <a:cubicBezTo>
                      <a:pt x="199886" y="2981748"/>
                      <a:pt x="171501" y="2953491"/>
                      <a:pt x="136542" y="2953491"/>
                    </a:cubicBezTo>
                    <a:cubicBezTo>
                      <a:pt x="101583" y="2953491"/>
                      <a:pt x="73198" y="2981748"/>
                      <a:pt x="73042" y="3016707"/>
                    </a:cubicBezTo>
                    <a:cubicBezTo>
                      <a:pt x="73198" y="3051666"/>
                      <a:pt x="101583" y="3079923"/>
                      <a:pt x="136542" y="3079923"/>
                    </a:cubicBezTo>
                    <a:cubicBezTo>
                      <a:pt x="171501" y="3079923"/>
                      <a:pt x="199886" y="3051666"/>
                      <a:pt x="200042" y="3016707"/>
                    </a:cubicBezTo>
                    <a:close/>
                    <a:moveTo>
                      <a:pt x="38365" y="2946581"/>
                    </a:moveTo>
                    <a:cubicBezTo>
                      <a:pt x="0" y="3000804"/>
                      <a:pt x="12678" y="3075838"/>
                      <a:pt x="66729" y="3114446"/>
                    </a:cubicBezTo>
                    <a:cubicBezTo>
                      <a:pt x="120779" y="3153054"/>
                      <a:pt x="195870" y="3140711"/>
                      <a:pt x="234719" y="3086834"/>
                    </a:cubicBezTo>
                    <a:lnTo>
                      <a:pt x="2292119" y="206473"/>
                    </a:lnTo>
                    <a:cubicBezTo>
                      <a:pt x="2330484" y="152250"/>
                      <a:pt x="2317806" y="77216"/>
                      <a:pt x="2263756" y="38608"/>
                    </a:cubicBezTo>
                    <a:cubicBezTo>
                      <a:pt x="2209705" y="0"/>
                      <a:pt x="2134614" y="12343"/>
                      <a:pt x="2095765" y="66221"/>
                    </a:cubicBezTo>
                    <a:close/>
                  </a:path>
                </a:pathLst>
              </a:custGeom>
              <a:solidFill>
                <a:srgbClr val="E080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5006331" y="2742984"/>
                <a:ext cx="2331738" cy="1509191"/>
              </a:xfrm>
              <a:custGeom>
                <a:avLst/>
                <a:gdLst/>
                <a:ahLst/>
                <a:cxnLst/>
                <a:rect l="l" t="t" r="r" b="b"/>
                <a:pathLst>
                  <a:path w="2331738" h="1509191" extrusionOk="0">
                    <a:moveTo>
                      <a:pt x="200669" y="1371816"/>
                    </a:moveTo>
                    <a:cubicBezTo>
                      <a:pt x="200513" y="1336857"/>
                      <a:pt x="172128" y="1308599"/>
                      <a:pt x="137169" y="1308599"/>
                    </a:cubicBezTo>
                    <a:cubicBezTo>
                      <a:pt x="102210" y="1308599"/>
                      <a:pt x="73825" y="1336857"/>
                      <a:pt x="73669" y="1371816"/>
                    </a:cubicBezTo>
                    <a:cubicBezTo>
                      <a:pt x="73825" y="1406775"/>
                      <a:pt x="102210" y="1435033"/>
                      <a:pt x="137169" y="1435033"/>
                    </a:cubicBezTo>
                    <a:cubicBezTo>
                      <a:pt x="172128" y="1435033"/>
                      <a:pt x="200513" y="1406775"/>
                      <a:pt x="200669" y="1371816"/>
                    </a:cubicBezTo>
                    <a:close/>
                    <a:moveTo>
                      <a:pt x="75095" y="1268360"/>
                    </a:moveTo>
                    <a:cubicBezTo>
                      <a:pt x="18291" y="1302788"/>
                      <a:pt x="0" y="1376655"/>
                      <a:pt x="34174" y="1433613"/>
                    </a:cubicBezTo>
                    <a:cubicBezTo>
                      <a:pt x="68348" y="1490570"/>
                      <a:pt x="142133" y="1509192"/>
                      <a:pt x="199243" y="1475272"/>
                    </a:cubicBezTo>
                    <a:lnTo>
                      <a:pt x="2256643" y="240833"/>
                    </a:lnTo>
                    <a:cubicBezTo>
                      <a:pt x="2313447" y="206404"/>
                      <a:pt x="2331738" y="132537"/>
                      <a:pt x="2297563" y="75579"/>
                    </a:cubicBezTo>
                    <a:cubicBezTo>
                      <a:pt x="2263390" y="18622"/>
                      <a:pt x="2189605" y="0"/>
                      <a:pt x="2132495" y="33920"/>
                    </a:cubicBezTo>
                    <a:close/>
                  </a:path>
                </a:pathLst>
              </a:custGeom>
              <a:solidFill>
                <a:srgbClr val="E080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7065614" y="1098966"/>
                <a:ext cx="2327971" cy="1916868"/>
              </a:xfrm>
              <a:custGeom>
                <a:avLst/>
                <a:gdLst/>
                <a:ahLst/>
                <a:cxnLst/>
                <a:rect l="l" t="t" r="r" b="b"/>
                <a:pathLst>
                  <a:path w="2327971" h="1916868" extrusionOk="0">
                    <a:moveTo>
                      <a:pt x="198786" y="1781394"/>
                    </a:moveTo>
                    <a:cubicBezTo>
                      <a:pt x="198629" y="1746435"/>
                      <a:pt x="170246" y="1718177"/>
                      <a:pt x="135286" y="1718177"/>
                    </a:cubicBezTo>
                    <a:cubicBezTo>
                      <a:pt x="100326" y="1718177"/>
                      <a:pt x="71943" y="1746435"/>
                      <a:pt x="71786" y="1781394"/>
                    </a:cubicBezTo>
                    <a:cubicBezTo>
                      <a:pt x="71943" y="1816353"/>
                      <a:pt x="100326" y="1844611"/>
                      <a:pt x="135286" y="1844611"/>
                    </a:cubicBezTo>
                    <a:cubicBezTo>
                      <a:pt x="170246" y="1844611"/>
                      <a:pt x="198629" y="1816353"/>
                      <a:pt x="198786" y="1781394"/>
                    </a:cubicBezTo>
                    <a:close/>
                    <a:moveTo>
                      <a:pt x="59916" y="1687182"/>
                    </a:moveTo>
                    <a:cubicBezTo>
                      <a:pt x="8235" y="1728908"/>
                      <a:pt x="0" y="1804560"/>
                      <a:pt x="41495" y="1856427"/>
                    </a:cubicBezTo>
                    <a:cubicBezTo>
                      <a:pt x="82989" y="1908295"/>
                      <a:pt x="158603" y="1916868"/>
                      <a:pt x="210656" y="1875606"/>
                    </a:cubicBezTo>
                    <a:lnTo>
                      <a:pt x="2268056" y="229686"/>
                    </a:lnTo>
                    <a:cubicBezTo>
                      <a:pt x="2319738" y="187960"/>
                      <a:pt x="2327972" y="112308"/>
                      <a:pt x="2286477" y="60440"/>
                    </a:cubicBezTo>
                    <a:cubicBezTo>
                      <a:pt x="2244983" y="8573"/>
                      <a:pt x="2169369" y="0"/>
                      <a:pt x="2117316" y="41262"/>
                    </a:cubicBezTo>
                    <a:close/>
                    <a:moveTo>
                      <a:pt x="2256186" y="135474"/>
                    </a:moveTo>
                    <a:cubicBezTo>
                      <a:pt x="2256029" y="100515"/>
                      <a:pt x="2227646" y="72257"/>
                      <a:pt x="2192686" y="72257"/>
                    </a:cubicBezTo>
                    <a:cubicBezTo>
                      <a:pt x="2157726" y="72257"/>
                      <a:pt x="2129343" y="100515"/>
                      <a:pt x="2129186" y="135474"/>
                    </a:cubicBezTo>
                    <a:cubicBezTo>
                      <a:pt x="2129343" y="170433"/>
                      <a:pt x="2157726" y="198691"/>
                      <a:pt x="2192686" y="198691"/>
                    </a:cubicBezTo>
                    <a:cubicBezTo>
                      <a:pt x="2227646" y="198691"/>
                      <a:pt x="2256029" y="170433"/>
                      <a:pt x="2256186" y="135474"/>
                    </a:cubicBezTo>
                    <a:close/>
                  </a:path>
                </a:pathLst>
              </a:custGeom>
              <a:solidFill>
                <a:srgbClr val="E080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891531" y="6857784"/>
                <a:ext cx="2331739" cy="1509192"/>
              </a:xfrm>
              <a:custGeom>
                <a:avLst/>
                <a:gdLst/>
                <a:ahLst/>
                <a:cxnLst/>
                <a:rect l="l" t="t" r="r" b="b"/>
                <a:pathLst>
                  <a:path w="2331739" h="1509192" extrusionOk="0">
                    <a:moveTo>
                      <a:pt x="200669" y="1371816"/>
                    </a:moveTo>
                    <a:cubicBezTo>
                      <a:pt x="200513" y="1336857"/>
                      <a:pt x="172129" y="1308600"/>
                      <a:pt x="137169" y="1308600"/>
                    </a:cubicBezTo>
                    <a:cubicBezTo>
                      <a:pt x="102209" y="1308600"/>
                      <a:pt x="73825" y="1336857"/>
                      <a:pt x="73669" y="1371816"/>
                    </a:cubicBezTo>
                    <a:cubicBezTo>
                      <a:pt x="73825" y="1406775"/>
                      <a:pt x="102209" y="1435032"/>
                      <a:pt x="137169" y="1435032"/>
                    </a:cubicBezTo>
                    <a:cubicBezTo>
                      <a:pt x="172129" y="1435032"/>
                      <a:pt x="200513" y="1406775"/>
                      <a:pt x="200669" y="1371816"/>
                    </a:cubicBezTo>
                    <a:close/>
                    <a:moveTo>
                      <a:pt x="75095" y="1268360"/>
                    </a:moveTo>
                    <a:cubicBezTo>
                      <a:pt x="18291" y="1302788"/>
                      <a:pt x="0" y="1376655"/>
                      <a:pt x="34174" y="1433613"/>
                    </a:cubicBezTo>
                    <a:cubicBezTo>
                      <a:pt x="68349" y="1490570"/>
                      <a:pt x="142133" y="1509192"/>
                      <a:pt x="199243" y="1475272"/>
                    </a:cubicBezTo>
                    <a:lnTo>
                      <a:pt x="2256643" y="240832"/>
                    </a:lnTo>
                    <a:cubicBezTo>
                      <a:pt x="2313447" y="206403"/>
                      <a:pt x="2331738" y="132537"/>
                      <a:pt x="2297564" y="75579"/>
                    </a:cubicBezTo>
                    <a:cubicBezTo>
                      <a:pt x="2263389" y="18622"/>
                      <a:pt x="2189605" y="0"/>
                      <a:pt x="2132495" y="33919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2949910" y="6035787"/>
                <a:ext cx="2329779" cy="1095787"/>
              </a:xfrm>
              <a:custGeom>
                <a:avLst/>
                <a:gdLst/>
                <a:ahLst/>
                <a:cxnLst/>
                <a:rect l="l" t="t" r="r" b="b"/>
                <a:pathLst>
                  <a:path w="2329779" h="1095787" extrusionOk="0">
                    <a:moveTo>
                      <a:pt x="199690" y="959373"/>
                    </a:moveTo>
                    <a:cubicBezTo>
                      <a:pt x="199534" y="924414"/>
                      <a:pt x="171149" y="896157"/>
                      <a:pt x="136190" y="896157"/>
                    </a:cubicBezTo>
                    <a:cubicBezTo>
                      <a:pt x="101231" y="896157"/>
                      <a:pt x="72846" y="924414"/>
                      <a:pt x="72690" y="959373"/>
                    </a:cubicBezTo>
                    <a:cubicBezTo>
                      <a:pt x="72846" y="994332"/>
                      <a:pt x="101231" y="1022589"/>
                      <a:pt x="136190" y="1022589"/>
                    </a:cubicBezTo>
                    <a:cubicBezTo>
                      <a:pt x="171149" y="1022589"/>
                      <a:pt x="199534" y="994332"/>
                      <a:pt x="199690" y="959373"/>
                    </a:cubicBezTo>
                    <a:close/>
                    <a:moveTo>
                      <a:pt x="91382" y="847353"/>
                    </a:moveTo>
                    <a:cubicBezTo>
                      <a:pt x="29820" y="872297"/>
                      <a:pt x="0" y="942310"/>
                      <a:pt x="24669" y="1003982"/>
                    </a:cubicBezTo>
                    <a:cubicBezTo>
                      <a:pt x="49338" y="1065654"/>
                      <a:pt x="119216" y="1095787"/>
                      <a:pt x="180998" y="1071394"/>
                    </a:cubicBezTo>
                    <a:lnTo>
                      <a:pt x="2238398" y="248434"/>
                    </a:lnTo>
                    <a:cubicBezTo>
                      <a:pt x="2299959" y="223489"/>
                      <a:pt x="2329780" y="153477"/>
                      <a:pt x="2305111" y="91805"/>
                    </a:cubicBezTo>
                    <a:cubicBezTo>
                      <a:pt x="2280442" y="30132"/>
                      <a:pt x="2210564" y="0"/>
                      <a:pt x="2148782" y="24392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5008214" y="4390806"/>
                <a:ext cx="2327972" cy="1916867"/>
              </a:xfrm>
              <a:custGeom>
                <a:avLst/>
                <a:gdLst/>
                <a:ahLst/>
                <a:cxnLst/>
                <a:rect l="l" t="t" r="r" b="b"/>
                <a:pathLst>
                  <a:path w="2327972" h="1916867" extrusionOk="0">
                    <a:moveTo>
                      <a:pt x="198786" y="1781394"/>
                    </a:moveTo>
                    <a:cubicBezTo>
                      <a:pt x="198630" y="1746435"/>
                      <a:pt x="170245" y="1718177"/>
                      <a:pt x="135286" y="1718177"/>
                    </a:cubicBezTo>
                    <a:cubicBezTo>
                      <a:pt x="100327" y="1718177"/>
                      <a:pt x="71942" y="1746435"/>
                      <a:pt x="71786" y="1781394"/>
                    </a:cubicBezTo>
                    <a:cubicBezTo>
                      <a:pt x="71942" y="1816353"/>
                      <a:pt x="100327" y="1844611"/>
                      <a:pt x="135286" y="1844611"/>
                    </a:cubicBezTo>
                    <a:cubicBezTo>
                      <a:pt x="170245" y="1844611"/>
                      <a:pt x="198630" y="1816353"/>
                      <a:pt x="198786" y="1781394"/>
                    </a:cubicBezTo>
                    <a:close/>
                    <a:moveTo>
                      <a:pt x="59917" y="1687182"/>
                    </a:moveTo>
                    <a:cubicBezTo>
                      <a:pt x="8235" y="1728908"/>
                      <a:pt x="0" y="1804559"/>
                      <a:pt x="41495" y="1856427"/>
                    </a:cubicBezTo>
                    <a:cubicBezTo>
                      <a:pt x="82989" y="1908295"/>
                      <a:pt x="158603" y="1916868"/>
                      <a:pt x="210655" y="1875606"/>
                    </a:cubicBezTo>
                    <a:lnTo>
                      <a:pt x="2268056" y="229686"/>
                    </a:lnTo>
                    <a:cubicBezTo>
                      <a:pt x="2319738" y="187960"/>
                      <a:pt x="2327972" y="112308"/>
                      <a:pt x="2286477" y="60441"/>
                    </a:cubicBezTo>
                    <a:cubicBezTo>
                      <a:pt x="2244983" y="8573"/>
                      <a:pt x="2169369" y="0"/>
                      <a:pt x="2117316" y="41262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7065920" y="1922605"/>
                <a:ext cx="2327360" cy="2738471"/>
              </a:xfrm>
              <a:custGeom>
                <a:avLst/>
                <a:gdLst/>
                <a:ahLst/>
                <a:cxnLst/>
                <a:rect l="l" t="t" r="r" b="b"/>
                <a:pathLst>
                  <a:path w="2327360" h="2738471" extrusionOk="0">
                    <a:moveTo>
                      <a:pt x="198480" y="2603675"/>
                    </a:moveTo>
                    <a:cubicBezTo>
                      <a:pt x="198323" y="2568716"/>
                      <a:pt x="169940" y="2540458"/>
                      <a:pt x="134980" y="2540458"/>
                    </a:cubicBezTo>
                    <a:cubicBezTo>
                      <a:pt x="100020" y="2540458"/>
                      <a:pt x="71637" y="2568716"/>
                      <a:pt x="71480" y="2603675"/>
                    </a:cubicBezTo>
                    <a:cubicBezTo>
                      <a:pt x="71637" y="2638634"/>
                      <a:pt x="100020" y="2666892"/>
                      <a:pt x="134980" y="2666892"/>
                    </a:cubicBezTo>
                    <a:cubicBezTo>
                      <a:pt x="169940" y="2666892"/>
                      <a:pt x="198323" y="2638634"/>
                      <a:pt x="198480" y="2603675"/>
                    </a:cubicBezTo>
                    <a:close/>
                    <a:moveTo>
                      <a:pt x="42294" y="2526437"/>
                    </a:moveTo>
                    <a:cubicBezTo>
                      <a:pt x="0" y="2577654"/>
                      <a:pt x="7058" y="2653424"/>
                      <a:pt x="58086" y="2695947"/>
                    </a:cubicBezTo>
                    <a:cubicBezTo>
                      <a:pt x="109114" y="2738470"/>
                      <a:pt x="184915" y="2731750"/>
                      <a:pt x="227666" y="2680913"/>
                    </a:cubicBezTo>
                    <a:lnTo>
                      <a:pt x="2285066" y="212033"/>
                    </a:lnTo>
                    <a:cubicBezTo>
                      <a:pt x="2327360" y="160816"/>
                      <a:pt x="2320302" y="85046"/>
                      <a:pt x="2269274" y="42523"/>
                    </a:cubicBezTo>
                    <a:cubicBezTo>
                      <a:pt x="2218246" y="0"/>
                      <a:pt x="2142445" y="6720"/>
                      <a:pt x="2099694" y="57557"/>
                    </a:cubicBezTo>
                    <a:close/>
                    <a:moveTo>
                      <a:pt x="2255880" y="134795"/>
                    </a:moveTo>
                    <a:cubicBezTo>
                      <a:pt x="2255723" y="99836"/>
                      <a:pt x="2227340" y="71578"/>
                      <a:pt x="2192380" y="71578"/>
                    </a:cubicBezTo>
                    <a:cubicBezTo>
                      <a:pt x="2157420" y="71578"/>
                      <a:pt x="2129037" y="99836"/>
                      <a:pt x="2128880" y="134795"/>
                    </a:cubicBezTo>
                    <a:cubicBezTo>
                      <a:pt x="2129037" y="169754"/>
                      <a:pt x="2157420" y="198012"/>
                      <a:pt x="2192380" y="198012"/>
                    </a:cubicBezTo>
                    <a:cubicBezTo>
                      <a:pt x="2227340" y="198012"/>
                      <a:pt x="2255723" y="169754"/>
                      <a:pt x="2255880" y="134795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897895" y="8098558"/>
                <a:ext cx="2319011" cy="673564"/>
              </a:xfrm>
              <a:custGeom>
                <a:avLst/>
                <a:gdLst/>
                <a:ahLst/>
                <a:cxnLst/>
                <a:rect l="l" t="t" r="r" b="b"/>
                <a:pathLst>
                  <a:path w="2319011" h="673564" extrusionOk="0">
                    <a:moveTo>
                      <a:pt x="194305" y="131042"/>
                    </a:moveTo>
                    <a:cubicBezTo>
                      <a:pt x="194149" y="96083"/>
                      <a:pt x="165765" y="67826"/>
                      <a:pt x="130805" y="67826"/>
                    </a:cubicBezTo>
                    <a:cubicBezTo>
                      <a:pt x="95845" y="67826"/>
                      <a:pt x="67461" y="96083"/>
                      <a:pt x="67305" y="131042"/>
                    </a:cubicBezTo>
                    <a:cubicBezTo>
                      <a:pt x="67461" y="166001"/>
                      <a:pt x="95845" y="194258"/>
                      <a:pt x="130805" y="194258"/>
                    </a:cubicBezTo>
                    <a:cubicBezTo>
                      <a:pt x="165765" y="194258"/>
                      <a:pt x="194149" y="166001"/>
                      <a:pt x="194305" y="131042"/>
                    </a:cubicBezTo>
                    <a:close/>
                    <a:moveTo>
                      <a:pt x="154466" y="12735"/>
                    </a:moveTo>
                    <a:cubicBezTo>
                      <a:pt x="89276" y="0"/>
                      <a:pt x="26053" y="42353"/>
                      <a:pt x="13026" y="107486"/>
                    </a:cubicBezTo>
                    <a:cubicBezTo>
                      <a:pt x="0" y="172619"/>
                      <a:pt x="42069" y="236031"/>
                      <a:pt x="107144" y="249349"/>
                    </a:cubicBezTo>
                    <a:lnTo>
                      <a:pt x="2164544" y="660829"/>
                    </a:lnTo>
                    <a:cubicBezTo>
                      <a:pt x="2229735" y="673564"/>
                      <a:pt x="2292958" y="631211"/>
                      <a:pt x="2305984" y="566077"/>
                    </a:cubicBezTo>
                    <a:cubicBezTo>
                      <a:pt x="2319011" y="500944"/>
                      <a:pt x="2276941" y="437533"/>
                      <a:pt x="2211866" y="424215"/>
                    </a:cubicBezTo>
                    <a:close/>
                  </a:path>
                </a:pathLst>
              </a:custGeom>
              <a:solidFill>
                <a:srgbClr val="B79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955294" y="8098558"/>
                <a:ext cx="2319011" cy="673564"/>
              </a:xfrm>
              <a:custGeom>
                <a:avLst/>
                <a:gdLst/>
                <a:ahLst/>
                <a:cxnLst/>
                <a:rect l="l" t="t" r="r" b="b"/>
                <a:pathLst>
                  <a:path w="2319011" h="673564" extrusionOk="0">
                    <a:moveTo>
                      <a:pt x="194306" y="542522"/>
                    </a:moveTo>
                    <a:cubicBezTo>
                      <a:pt x="194150" y="507563"/>
                      <a:pt x="165765" y="479306"/>
                      <a:pt x="130806" y="479306"/>
                    </a:cubicBezTo>
                    <a:cubicBezTo>
                      <a:pt x="95847" y="479306"/>
                      <a:pt x="67462" y="507563"/>
                      <a:pt x="67306" y="542522"/>
                    </a:cubicBezTo>
                    <a:cubicBezTo>
                      <a:pt x="67462" y="577481"/>
                      <a:pt x="95847" y="605739"/>
                      <a:pt x="130806" y="605739"/>
                    </a:cubicBezTo>
                    <a:cubicBezTo>
                      <a:pt x="165765" y="605739"/>
                      <a:pt x="194150" y="577481"/>
                      <a:pt x="194306" y="542522"/>
                    </a:cubicBezTo>
                    <a:close/>
                    <a:moveTo>
                      <a:pt x="107145" y="424215"/>
                    </a:moveTo>
                    <a:cubicBezTo>
                      <a:pt x="42070" y="437533"/>
                      <a:pt x="0" y="500944"/>
                      <a:pt x="13027" y="566077"/>
                    </a:cubicBezTo>
                    <a:cubicBezTo>
                      <a:pt x="26053" y="631211"/>
                      <a:pt x="89276" y="673564"/>
                      <a:pt x="154467" y="660829"/>
                    </a:cubicBezTo>
                    <a:lnTo>
                      <a:pt x="2211867" y="249349"/>
                    </a:lnTo>
                    <a:cubicBezTo>
                      <a:pt x="2276942" y="236031"/>
                      <a:pt x="2319012" y="172619"/>
                      <a:pt x="2305985" y="107486"/>
                    </a:cubicBezTo>
                    <a:cubicBezTo>
                      <a:pt x="2292958" y="42353"/>
                      <a:pt x="2229735" y="0"/>
                      <a:pt x="2164545" y="12735"/>
                    </a:cubicBezTo>
                    <a:close/>
                  </a:path>
                </a:pathLst>
              </a:custGeom>
              <a:solidFill>
                <a:srgbClr val="B79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5006331" y="6857784"/>
                <a:ext cx="2331738" cy="1509192"/>
              </a:xfrm>
              <a:custGeom>
                <a:avLst/>
                <a:gdLst/>
                <a:ahLst/>
                <a:cxnLst/>
                <a:rect l="l" t="t" r="r" b="b"/>
                <a:pathLst>
                  <a:path w="2331738" h="1509192" extrusionOk="0">
                    <a:moveTo>
                      <a:pt x="200669" y="1371816"/>
                    </a:moveTo>
                    <a:cubicBezTo>
                      <a:pt x="200513" y="1336857"/>
                      <a:pt x="172128" y="1308600"/>
                      <a:pt x="137169" y="1308600"/>
                    </a:cubicBezTo>
                    <a:cubicBezTo>
                      <a:pt x="102210" y="1308600"/>
                      <a:pt x="73825" y="1336857"/>
                      <a:pt x="73669" y="1371816"/>
                    </a:cubicBezTo>
                    <a:cubicBezTo>
                      <a:pt x="73825" y="1406775"/>
                      <a:pt x="102210" y="1435032"/>
                      <a:pt x="137169" y="1435032"/>
                    </a:cubicBezTo>
                    <a:cubicBezTo>
                      <a:pt x="172128" y="1435032"/>
                      <a:pt x="200513" y="1406775"/>
                      <a:pt x="200669" y="1371816"/>
                    </a:cubicBezTo>
                    <a:close/>
                    <a:moveTo>
                      <a:pt x="75095" y="1268360"/>
                    </a:moveTo>
                    <a:cubicBezTo>
                      <a:pt x="18291" y="1302788"/>
                      <a:pt x="0" y="1376655"/>
                      <a:pt x="34174" y="1433613"/>
                    </a:cubicBezTo>
                    <a:cubicBezTo>
                      <a:pt x="68348" y="1490570"/>
                      <a:pt x="142133" y="1509192"/>
                      <a:pt x="199243" y="1475272"/>
                    </a:cubicBezTo>
                    <a:lnTo>
                      <a:pt x="2256643" y="240832"/>
                    </a:lnTo>
                    <a:cubicBezTo>
                      <a:pt x="2313447" y="206403"/>
                      <a:pt x="2331738" y="132537"/>
                      <a:pt x="2297563" y="75579"/>
                    </a:cubicBezTo>
                    <a:cubicBezTo>
                      <a:pt x="2263390" y="18622"/>
                      <a:pt x="2189605" y="0"/>
                      <a:pt x="2132495" y="33919"/>
                    </a:cubicBezTo>
                    <a:close/>
                  </a:path>
                </a:pathLst>
              </a:custGeom>
              <a:solidFill>
                <a:srgbClr val="B79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7080789" y="6874510"/>
                <a:ext cx="2297623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2297623" h="241300" extrusionOk="0">
                    <a:moveTo>
                      <a:pt x="183611" y="120650"/>
                    </a:moveTo>
                    <a:cubicBezTo>
                      <a:pt x="183454" y="85691"/>
                      <a:pt x="155071" y="57434"/>
                      <a:pt x="120111" y="57434"/>
                    </a:cubicBezTo>
                    <a:cubicBezTo>
                      <a:pt x="85151" y="57434"/>
                      <a:pt x="56768" y="85691"/>
                      <a:pt x="56611" y="120650"/>
                    </a:cubicBezTo>
                    <a:cubicBezTo>
                      <a:pt x="56768" y="155609"/>
                      <a:pt x="85151" y="183866"/>
                      <a:pt x="120111" y="183866"/>
                    </a:cubicBezTo>
                    <a:cubicBezTo>
                      <a:pt x="155071" y="183866"/>
                      <a:pt x="183454" y="155609"/>
                      <a:pt x="183611" y="120650"/>
                    </a:cubicBezTo>
                    <a:close/>
                    <a:moveTo>
                      <a:pt x="120111" y="0"/>
                    </a:moveTo>
                    <a:cubicBezTo>
                      <a:pt x="53689" y="297"/>
                      <a:pt x="0" y="54227"/>
                      <a:pt x="0" y="120650"/>
                    </a:cubicBezTo>
                    <a:cubicBezTo>
                      <a:pt x="0" y="187073"/>
                      <a:pt x="53689" y="241003"/>
                      <a:pt x="120111" y="241300"/>
                    </a:cubicBezTo>
                    <a:lnTo>
                      <a:pt x="2177511" y="241300"/>
                    </a:lnTo>
                    <a:cubicBezTo>
                      <a:pt x="2243933" y="241003"/>
                      <a:pt x="2297622" y="187073"/>
                      <a:pt x="2297622" y="120650"/>
                    </a:cubicBezTo>
                    <a:cubicBezTo>
                      <a:pt x="2297622" y="54227"/>
                      <a:pt x="2243933" y="297"/>
                      <a:pt x="2177511" y="0"/>
                    </a:cubicBezTo>
                    <a:close/>
                    <a:moveTo>
                      <a:pt x="2241011" y="120650"/>
                    </a:moveTo>
                    <a:cubicBezTo>
                      <a:pt x="2240854" y="85691"/>
                      <a:pt x="2212471" y="57434"/>
                      <a:pt x="2177511" y="57434"/>
                    </a:cubicBezTo>
                    <a:cubicBezTo>
                      <a:pt x="2142551" y="57434"/>
                      <a:pt x="2114168" y="85691"/>
                      <a:pt x="2114011" y="120650"/>
                    </a:cubicBezTo>
                    <a:cubicBezTo>
                      <a:pt x="2114168" y="155609"/>
                      <a:pt x="2142551" y="183866"/>
                      <a:pt x="2177511" y="183866"/>
                    </a:cubicBezTo>
                    <a:cubicBezTo>
                      <a:pt x="2212471" y="183866"/>
                      <a:pt x="2240854" y="155609"/>
                      <a:pt x="2241011" y="120650"/>
                    </a:cubicBezTo>
                    <a:close/>
                  </a:path>
                </a:pathLst>
              </a:custGeom>
              <a:solidFill>
                <a:srgbClr val="B79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2" name="Google Shape;312;p25"/>
          <p:cNvSpPr/>
          <p:nvPr/>
        </p:nvSpPr>
        <p:spPr>
          <a:xfrm rot="-1105903">
            <a:off x="16641571" y="511904"/>
            <a:ext cx="948474" cy="2621410"/>
          </a:xfrm>
          <a:custGeom>
            <a:avLst/>
            <a:gdLst/>
            <a:ahLst/>
            <a:cxnLst/>
            <a:rect l="l" t="t" r="r" b="b"/>
            <a:pathLst>
              <a:path w="948474" h="2621410" extrusionOk="0">
                <a:moveTo>
                  <a:pt x="0" y="0"/>
                </a:moveTo>
                <a:lnTo>
                  <a:pt x="948474" y="0"/>
                </a:lnTo>
                <a:lnTo>
                  <a:pt x="948474" y="2621410"/>
                </a:lnTo>
                <a:lnTo>
                  <a:pt x="0" y="2621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25"/>
          <p:cNvSpPr/>
          <p:nvPr/>
        </p:nvSpPr>
        <p:spPr>
          <a:xfrm rot="1351432">
            <a:off x="1539146" y="4206645"/>
            <a:ext cx="1847307" cy="3032892"/>
          </a:xfrm>
          <a:custGeom>
            <a:avLst/>
            <a:gdLst/>
            <a:ahLst/>
            <a:cxnLst/>
            <a:rect l="l" t="t" r="r" b="b"/>
            <a:pathLst>
              <a:path w="1847307" h="3032892" extrusionOk="0">
                <a:moveTo>
                  <a:pt x="0" y="0"/>
                </a:moveTo>
                <a:lnTo>
                  <a:pt x="1847307" y="0"/>
                </a:lnTo>
                <a:lnTo>
                  <a:pt x="1847307" y="3032893"/>
                </a:lnTo>
                <a:lnTo>
                  <a:pt x="0" y="30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4" name="Google Shape;314;p25"/>
          <p:cNvSpPr/>
          <p:nvPr/>
        </p:nvSpPr>
        <p:spPr>
          <a:xfrm rot="-2096395">
            <a:off x="7488009" y="8200092"/>
            <a:ext cx="1713827" cy="2362419"/>
          </a:xfrm>
          <a:custGeom>
            <a:avLst/>
            <a:gdLst/>
            <a:ahLst/>
            <a:cxnLst/>
            <a:rect l="l" t="t" r="r" b="b"/>
            <a:pathLst>
              <a:path w="1713827" h="2362419" extrusionOk="0">
                <a:moveTo>
                  <a:pt x="0" y="0"/>
                </a:moveTo>
                <a:lnTo>
                  <a:pt x="1713827" y="0"/>
                </a:lnTo>
                <a:lnTo>
                  <a:pt x="1713827" y="2362419"/>
                </a:lnTo>
                <a:lnTo>
                  <a:pt x="0" y="2362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5" name="Google Shape;315;p25"/>
          <p:cNvSpPr/>
          <p:nvPr/>
        </p:nvSpPr>
        <p:spPr>
          <a:xfrm>
            <a:off x="12331482" y="8805415"/>
            <a:ext cx="7315200" cy="2034956"/>
          </a:xfrm>
          <a:custGeom>
            <a:avLst/>
            <a:gdLst/>
            <a:ahLst/>
            <a:cxnLst/>
            <a:rect l="l" t="t" r="r" b="b"/>
            <a:pathLst>
              <a:path w="7315200" h="2034956" extrusionOk="0">
                <a:moveTo>
                  <a:pt x="0" y="0"/>
                </a:moveTo>
                <a:lnTo>
                  <a:pt x="7315200" y="0"/>
                </a:lnTo>
                <a:lnTo>
                  <a:pt x="7315200" y="2034956"/>
                </a:lnTo>
                <a:lnTo>
                  <a:pt x="0" y="2034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6" name="Google Shape;316;p25"/>
          <p:cNvSpPr txBox="1"/>
          <p:nvPr/>
        </p:nvSpPr>
        <p:spPr>
          <a:xfrm>
            <a:off x="1462906" y="1463784"/>
            <a:ext cx="7754183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Analysis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1078932" y="8966903"/>
            <a:ext cx="588703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/>
          <p:nvPr/>
        </p:nvSpPr>
        <p:spPr>
          <a:xfrm rot="-8472157">
            <a:off x="13365452" y="-4114800"/>
            <a:ext cx="11992131" cy="8229600"/>
          </a:xfrm>
          <a:custGeom>
            <a:avLst/>
            <a:gdLst/>
            <a:ahLst/>
            <a:cxnLst/>
            <a:rect l="l" t="t" r="r" b="b"/>
            <a:pathLst>
              <a:path w="11992131" h="8229600" extrusionOk="0">
                <a:moveTo>
                  <a:pt x="0" y="0"/>
                </a:moveTo>
                <a:lnTo>
                  <a:pt x="11992131" y="0"/>
                </a:lnTo>
                <a:lnTo>
                  <a:pt x="119921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3" name="Google Shape;323;p26"/>
          <p:cNvSpPr/>
          <p:nvPr/>
        </p:nvSpPr>
        <p:spPr>
          <a:xfrm>
            <a:off x="12573762" y="4905932"/>
            <a:ext cx="1221204" cy="1908131"/>
          </a:xfrm>
          <a:custGeom>
            <a:avLst/>
            <a:gdLst/>
            <a:ahLst/>
            <a:cxnLst/>
            <a:rect l="l" t="t" r="r" b="b"/>
            <a:pathLst>
              <a:path w="1221204" h="1908131" extrusionOk="0">
                <a:moveTo>
                  <a:pt x="0" y="0"/>
                </a:moveTo>
                <a:lnTo>
                  <a:pt x="1221204" y="0"/>
                </a:lnTo>
                <a:lnTo>
                  <a:pt x="1221204" y="1908131"/>
                </a:lnTo>
                <a:lnTo>
                  <a:pt x="0" y="1908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26"/>
          <p:cNvSpPr/>
          <p:nvPr/>
        </p:nvSpPr>
        <p:spPr>
          <a:xfrm>
            <a:off x="12440852" y="790189"/>
            <a:ext cx="1487023" cy="1465393"/>
          </a:xfrm>
          <a:custGeom>
            <a:avLst/>
            <a:gdLst/>
            <a:ahLst/>
            <a:cxnLst/>
            <a:rect l="l" t="t" r="r" b="b"/>
            <a:pathLst>
              <a:path w="1487023" h="1465393" extrusionOk="0">
                <a:moveTo>
                  <a:pt x="0" y="0"/>
                </a:moveTo>
                <a:lnTo>
                  <a:pt x="1487023" y="0"/>
                </a:lnTo>
                <a:lnTo>
                  <a:pt x="1487023" y="1465393"/>
                </a:lnTo>
                <a:lnTo>
                  <a:pt x="0" y="1465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5" name="Google Shape;325;p26"/>
          <p:cNvSpPr/>
          <p:nvPr/>
        </p:nvSpPr>
        <p:spPr>
          <a:xfrm>
            <a:off x="-12676551" y="0"/>
            <a:ext cx="18165028" cy="12465750"/>
          </a:xfrm>
          <a:custGeom>
            <a:avLst/>
            <a:gdLst/>
            <a:ahLst/>
            <a:cxnLst/>
            <a:rect l="l" t="t" r="r" b="b"/>
            <a:pathLst>
              <a:path w="18165028" h="12465750" extrusionOk="0">
                <a:moveTo>
                  <a:pt x="0" y="0"/>
                </a:moveTo>
                <a:lnTo>
                  <a:pt x="18165027" y="0"/>
                </a:lnTo>
                <a:lnTo>
                  <a:pt x="18165027" y="12465750"/>
                </a:lnTo>
                <a:lnTo>
                  <a:pt x="0" y="1246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6" name="Google Shape;326;p26"/>
          <p:cNvSpPr/>
          <p:nvPr/>
        </p:nvSpPr>
        <p:spPr>
          <a:xfrm>
            <a:off x="5442143" y="869623"/>
            <a:ext cx="1291639" cy="1230579"/>
          </a:xfrm>
          <a:custGeom>
            <a:avLst/>
            <a:gdLst/>
            <a:ahLst/>
            <a:cxnLst/>
            <a:rect l="l" t="t" r="r" b="b"/>
            <a:pathLst>
              <a:path w="1291639" h="1230579" extrusionOk="0">
                <a:moveTo>
                  <a:pt x="0" y="0"/>
                </a:moveTo>
                <a:lnTo>
                  <a:pt x="1291638" y="0"/>
                </a:lnTo>
                <a:lnTo>
                  <a:pt x="1291638" y="1230579"/>
                </a:lnTo>
                <a:lnTo>
                  <a:pt x="0" y="1230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26"/>
          <p:cNvSpPr/>
          <p:nvPr/>
        </p:nvSpPr>
        <p:spPr>
          <a:xfrm>
            <a:off x="5173946" y="5484586"/>
            <a:ext cx="1828031" cy="1329477"/>
          </a:xfrm>
          <a:custGeom>
            <a:avLst/>
            <a:gdLst/>
            <a:ahLst/>
            <a:cxnLst/>
            <a:rect l="l" t="t" r="r" b="b"/>
            <a:pathLst>
              <a:path w="1828031" h="1329477" extrusionOk="0">
                <a:moveTo>
                  <a:pt x="0" y="0"/>
                </a:moveTo>
                <a:lnTo>
                  <a:pt x="1828032" y="0"/>
                </a:lnTo>
                <a:lnTo>
                  <a:pt x="1828032" y="1329477"/>
                </a:lnTo>
                <a:lnTo>
                  <a:pt x="0" y="1329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26"/>
          <p:cNvSpPr txBox="1"/>
          <p:nvPr/>
        </p:nvSpPr>
        <p:spPr>
          <a:xfrm>
            <a:off x="4484604" y="2309752"/>
            <a:ext cx="3206715" cy="61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Strengths</a:t>
            </a:r>
            <a:endParaRPr/>
          </a:p>
        </p:txBody>
      </p:sp>
      <p:sp>
        <p:nvSpPr>
          <p:cNvPr id="329" name="Google Shape;329;p26"/>
          <p:cNvSpPr txBox="1"/>
          <p:nvPr/>
        </p:nvSpPr>
        <p:spPr>
          <a:xfrm>
            <a:off x="3676412" y="3268181"/>
            <a:ext cx="4823100" cy="111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 doing well?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sets you apart?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good qualities?</a:t>
            </a:r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4484604" y="6930579"/>
            <a:ext cx="3206715" cy="61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Weaknesses</a:t>
            </a:r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3140465" y="7837835"/>
            <a:ext cx="5894994" cy="1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Where do you need to improve?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Are resources adequate?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do others do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better than you?</a:t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11239926" y="2309752"/>
            <a:ext cx="3888876" cy="61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Opportunities</a:t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11239926" y="3268181"/>
            <a:ext cx="3888876" cy="111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goals?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Are demands shifting?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How can it be improved?</a:t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11221193" y="7837835"/>
            <a:ext cx="3926342" cy="1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the blockers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you're facing?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factors outside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of your control?</a:t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11581006" y="6930579"/>
            <a:ext cx="3206715" cy="61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Threats</a:t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 rot="-6956127">
            <a:off x="14306885" y="6172200"/>
            <a:ext cx="4784141" cy="8229600"/>
          </a:xfrm>
          <a:custGeom>
            <a:avLst/>
            <a:gdLst/>
            <a:ahLst/>
            <a:cxnLst/>
            <a:rect l="l" t="t" r="r" b="b"/>
            <a:pathLst>
              <a:path w="4784141" h="8229600" extrusionOk="0">
                <a:moveTo>
                  <a:pt x="0" y="0"/>
                </a:moveTo>
                <a:lnTo>
                  <a:pt x="4784141" y="0"/>
                </a:lnTo>
                <a:lnTo>
                  <a:pt x="4784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/>
          <p:nvPr/>
        </p:nvSpPr>
        <p:spPr>
          <a:xfrm>
            <a:off x="1662855" y="2586144"/>
            <a:ext cx="2997252" cy="5215635"/>
          </a:xfrm>
          <a:custGeom>
            <a:avLst/>
            <a:gdLst/>
            <a:ahLst/>
            <a:cxnLst/>
            <a:rect l="l" t="t" r="r" b="b"/>
            <a:pathLst>
              <a:path w="2997252" h="5215635" extrusionOk="0">
                <a:moveTo>
                  <a:pt x="0" y="0"/>
                </a:moveTo>
                <a:lnTo>
                  <a:pt x="2997252" y="0"/>
                </a:lnTo>
                <a:lnTo>
                  <a:pt x="2997252" y="5215636"/>
                </a:lnTo>
                <a:lnTo>
                  <a:pt x="0" y="521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42" name="Google Shape;342;p27"/>
          <p:cNvPicPr preferRelativeResize="0"/>
          <p:nvPr/>
        </p:nvPicPr>
        <p:blipFill rotWithShape="1">
          <a:blip r:embed="rId4">
            <a:alphaModFix/>
          </a:blip>
          <a:srcRect l="11891" t="40412" r="77736" b="38544"/>
          <a:stretch/>
        </p:blipFill>
        <p:spPr>
          <a:xfrm>
            <a:off x="2105075" y="4127555"/>
            <a:ext cx="1960402" cy="223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/>
          <p:nvPr/>
        </p:nvSpPr>
        <p:spPr>
          <a:xfrm>
            <a:off x="7645374" y="2586144"/>
            <a:ext cx="2997252" cy="5215635"/>
          </a:xfrm>
          <a:custGeom>
            <a:avLst/>
            <a:gdLst/>
            <a:ahLst/>
            <a:cxnLst/>
            <a:rect l="l" t="t" r="r" b="b"/>
            <a:pathLst>
              <a:path w="2997252" h="5215635" extrusionOk="0">
                <a:moveTo>
                  <a:pt x="0" y="0"/>
                </a:moveTo>
                <a:lnTo>
                  <a:pt x="2997252" y="0"/>
                </a:lnTo>
                <a:lnTo>
                  <a:pt x="2997252" y="5215636"/>
                </a:lnTo>
                <a:lnTo>
                  <a:pt x="0" y="521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4" name="Google Shape;344;p27"/>
          <p:cNvSpPr/>
          <p:nvPr/>
        </p:nvSpPr>
        <p:spPr>
          <a:xfrm>
            <a:off x="13709703" y="2586144"/>
            <a:ext cx="2997252" cy="5215635"/>
          </a:xfrm>
          <a:custGeom>
            <a:avLst/>
            <a:gdLst/>
            <a:ahLst/>
            <a:cxnLst/>
            <a:rect l="l" t="t" r="r" b="b"/>
            <a:pathLst>
              <a:path w="2997252" h="5215635" extrusionOk="0">
                <a:moveTo>
                  <a:pt x="0" y="0"/>
                </a:moveTo>
                <a:lnTo>
                  <a:pt x="2997252" y="0"/>
                </a:lnTo>
                <a:lnTo>
                  <a:pt x="2997252" y="5215636"/>
                </a:lnTo>
                <a:lnTo>
                  <a:pt x="0" y="5215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5" name="Google Shape;345;p27"/>
          <p:cNvSpPr/>
          <p:nvPr/>
        </p:nvSpPr>
        <p:spPr>
          <a:xfrm rot="-9322217">
            <a:off x="17135963" y="1876501"/>
            <a:ext cx="1968161" cy="2488479"/>
          </a:xfrm>
          <a:custGeom>
            <a:avLst/>
            <a:gdLst/>
            <a:ahLst/>
            <a:cxnLst/>
            <a:rect l="l" t="t" r="r" b="b"/>
            <a:pathLst>
              <a:path w="1968161" h="2488479" extrusionOk="0">
                <a:moveTo>
                  <a:pt x="0" y="0"/>
                </a:moveTo>
                <a:lnTo>
                  <a:pt x="1968161" y="0"/>
                </a:lnTo>
                <a:lnTo>
                  <a:pt x="1968161" y="2488479"/>
                </a:lnTo>
                <a:lnTo>
                  <a:pt x="0" y="2488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6" name="Google Shape;346;p27"/>
          <p:cNvSpPr/>
          <p:nvPr/>
        </p:nvSpPr>
        <p:spPr>
          <a:xfrm rot="214234">
            <a:off x="315241" y="2279235"/>
            <a:ext cx="1003591" cy="1992689"/>
          </a:xfrm>
          <a:custGeom>
            <a:avLst/>
            <a:gdLst/>
            <a:ahLst/>
            <a:cxnLst/>
            <a:rect l="l" t="t" r="r" b="b"/>
            <a:pathLst>
              <a:path w="1003591" h="1992689" extrusionOk="0">
                <a:moveTo>
                  <a:pt x="0" y="0"/>
                </a:moveTo>
                <a:lnTo>
                  <a:pt x="1003590" y="0"/>
                </a:lnTo>
                <a:lnTo>
                  <a:pt x="1003590" y="1992689"/>
                </a:lnTo>
                <a:lnTo>
                  <a:pt x="0" y="199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7" name="Google Shape;347;p27"/>
          <p:cNvSpPr/>
          <p:nvPr/>
        </p:nvSpPr>
        <p:spPr>
          <a:xfrm rot="-1618807">
            <a:off x="10260768" y="5612731"/>
            <a:ext cx="1742697" cy="1992689"/>
          </a:xfrm>
          <a:custGeom>
            <a:avLst/>
            <a:gdLst/>
            <a:ahLst/>
            <a:cxnLst/>
            <a:rect l="l" t="t" r="r" b="b"/>
            <a:pathLst>
              <a:path w="1742697" h="1992689" extrusionOk="0">
                <a:moveTo>
                  <a:pt x="0" y="0"/>
                </a:moveTo>
                <a:lnTo>
                  <a:pt x="1742697" y="0"/>
                </a:lnTo>
                <a:lnTo>
                  <a:pt x="1742697" y="1992689"/>
                </a:lnTo>
                <a:lnTo>
                  <a:pt x="0" y="199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8" name="Google Shape;348;p27"/>
          <p:cNvSpPr txBox="1"/>
          <p:nvPr/>
        </p:nvSpPr>
        <p:spPr>
          <a:xfrm>
            <a:off x="5775609" y="1208744"/>
            <a:ext cx="6818592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/>
          </a:p>
        </p:txBody>
      </p:sp>
      <p:sp>
        <p:nvSpPr>
          <p:cNvPr id="349" name="Google Shape;349;p27"/>
          <p:cNvSpPr txBox="1"/>
          <p:nvPr/>
        </p:nvSpPr>
        <p:spPr>
          <a:xfrm>
            <a:off x="1028700" y="8187572"/>
            <a:ext cx="42655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Marketing Channel 1</a:t>
            </a:r>
            <a:endParaRPr/>
          </a:p>
        </p:txBody>
      </p:sp>
      <p:sp>
        <p:nvSpPr>
          <p:cNvPr id="350" name="Google Shape;350;p27"/>
          <p:cNvSpPr txBox="1"/>
          <p:nvPr/>
        </p:nvSpPr>
        <p:spPr>
          <a:xfrm>
            <a:off x="13432908" y="8187572"/>
            <a:ext cx="39762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Marketing Channel 3</a:t>
            </a:r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1028700" y="8906994"/>
            <a:ext cx="4265562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/>
          </a:p>
        </p:txBody>
      </p:sp>
      <p:sp>
        <p:nvSpPr>
          <p:cNvPr id="352" name="Google Shape;352;p27"/>
          <p:cNvSpPr txBox="1"/>
          <p:nvPr/>
        </p:nvSpPr>
        <p:spPr>
          <a:xfrm>
            <a:off x="7155883" y="8187572"/>
            <a:ext cx="39762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Marketing Channel 2</a:t>
            </a:r>
            <a:endParaRPr/>
          </a:p>
        </p:txBody>
      </p:sp>
      <p:sp>
        <p:nvSpPr>
          <p:cNvPr id="353" name="Google Shape;353;p27"/>
          <p:cNvSpPr txBox="1"/>
          <p:nvPr/>
        </p:nvSpPr>
        <p:spPr>
          <a:xfrm>
            <a:off x="7011219" y="8906994"/>
            <a:ext cx="4265562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/>
          </a:p>
        </p:txBody>
      </p:sp>
      <p:sp>
        <p:nvSpPr>
          <p:cNvPr id="354" name="Google Shape;354;p27"/>
          <p:cNvSpPr txBox="1"/>
          <p:nvPr/>
        </p:nvSpPr>
        <p:spPr>
          <a:xfrm>
            <a:off x="13288243" y="8906994"/>
            <a:ext cx="4265562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/>
          </a:p>
        </p:txBody>
      </p:sp>
      <p:sp>
        <p:nvSpPr>
          <p:cNvPr id="355" name="Google Shape;355;p27"/>
          <p:cNvSpPr txBox="1"/>
          <p:nvPr/>
        </p:nvSpPr>
        <p:spPr>
          <a:xfrm>
            <a:off x="1517990" y="808377"/>
            <a:ext cx="3286982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Channels</a:t>
            </a:r>
            <a:endParaRPr/>
          </a:p>
        </p:txBody>
      </p:sp>
      <p:pic>
        <p:nvPicPr>
          <p:cNvPr id="356" name="Google Shape;356;p27"/>
          <p:cNvPicPr preferRelativeResize="0"/>
          <p:nvPr/>
        </p:nvPicPr>
        <p:blipFill rotWithShape="1">
          <a:blip r:embed="rId4">
            <a:alphaModFix/>
          </a:blip>
          <a:srcRect l="45115" t="40412" r="44512" b="38544"/>
          <a:stretch/>
        </p:blipFill>
        <p:spPr>
          <a:xfrm>
            <a:off x="8204700" y="4127555"/>
            <a:ext cx="1960402" cy="223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 rotWithShape="1">
          <a:blip r:embed="rId4">
            <a:alphaModFix/>
          </a:blip>
          <a:srcRect l="78315" t="40412" r="11312" b="38544"/>
          <a:stretch/>
        </p:blipFill>
        <p:spPr>
          <a:xfrm>
            <a:off x="14304325" y="4127555"/>
            <a:ext cx="1960402" cy="22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/>
          <p:nvPr/>
        </p:nvSpPr>
        <p:spPr>
          <a:xfrm>
            <a:off x="13598769" y="-1250622"/>
            <a:ext cx="9378462" cy="8229600"/>
          </a:xfrm>
          <a:custGeom>
            <a:avLst/>
            <a:gdLst/>
            <a:ahLst/>
            <a:cxnLst/>
            <a:rect l="l" t="t" r="r" b="b"/>
            <a:pathLst>
              <a:path w="9378462" h="8229600" extrusionOk="0">
                <a:moveTo>
                  <a:pt x="0" y="0"/>
                </a:moveTo>
                <a:lnTo>
                  <a:pt x="9378462" y="0"/>
                </a:lnTo>
                <a:lnTo>
                  <a:pt x="93784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63" name="Google Shape;363;p28"/>
          <p:cNvPicPr preferRelativeResize="0"/>
          <p:nvPr/>
        </p:nvPicPr>
        <p:blipFill rotWithShape="1">
          <a:blip r:embed="rId4">
            <a:alphaModFix/>
          </a:blip>
          <a:srcRect l="20352" r="20346"/>
          <a:stretch/>
        </p:blipFill>
        <p:spPr>
          <a:xfrm rot="-556208">
            <a:off x="1310312" y="1046261"/>
            <a:ext cx="7332289" cy="82432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8"/>
          <p:cNvSpPr/>
          <p:nvPr/>
        </p:nvSpPr>
        <p:spPr>
          <a:xfrm rot="1593903">
            <a:off x="592202" y="314410"/>
            <a:ext cx="2153793" cy="3167344"/>
          </a:xfrm>
          <a:custGeom>
            <a:avLst/>
            <a:gdLst/>
            <a:ahLst/>
            <a:cxnLst/>
            <a:rect l="l" t="t" r="r" b="b"/>
            <a:pathLst>
              <a:path w="2152415" h="3165317" extrusionOk="0">
                <a:moveTo>
                  <a:pt x="0" y="0"/>
                </a:moveTo>
                <a:lnTo>
                  <a:pt x="2152415" y="0"/>
                </a:lnTo>
                <a:lnTo>
                  <a:pt x="2152415" y="3165317"/>
                </a:lnTo>
                <a:lnTo>
                  <a:pt x="0" y="3165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5" name="Google Shape;365;p28"/>
          <p:cNvSpPr/>
          <p:nvPr/>
        </p:nvSpPr>
        <p:spPr>
          <a:xfrm rot="499954">
            <a:off x="7023228" y="2244228"/>
            <a:ext cx="10315757" cy="4088791"/>
          </a:xfrm>
          <a:custGeom>
            <a:avLst/>
            <a:gdLst/>
            <a:ahLst/>
            <a:cxnLst/>
            <a:rect l="l" t="t" r="r" b="b"/>
            <a:pathLst>
              <a:path w="10309959" h="4086493" extrusionOk="0">
                <a:moveTo>
                  <a:pt x="0" y="0"/>
                </a:moveTo>
                <a:lnTo>
                  <a:pt x="10309959" y="0"/>
                </a:lnTo>
                <a:lnTo>
                  <a:pt x="10309959" y="4086492"/>
                </a:lnTo>
                <a:lnTo>
                  <a:pt x="0" y="408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8"/>
          <p:cNvSpPr/>
          <p:nvPr/>
        </p:nvSpPr>
        <p:spPr>
          <a:xfrm rot="1528540">
            <a:off x="13615959" y="8008465"/>
            <a:ext cx="2459160" cy="2841466"/>
          </a:xfrm>
          <a:custGeom>
            <a:avLst/>
            <a:gdLst/>
            <a:ahLst/>
            <a:cxnLst/>
            <a:rect l="l" t="t" r="r" b="b"/>
            <a:pathLst>
              <a:path w="2459890" h="2842310" extrusionOk="0">
                <a:moveTo>
                  <a:pt x="0" y="0"/>
                </a:moveTo>
                <a:lnTo>
                  <a:pt x="2459890" y="0"/>
                </a:lnTo>
                <a:lnTo>
                  <a:pt x="2459890" y="2842310"/>
                </a:lnTo>
                <a:lnTo>
                  <a:pt x="0" y="284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8"/>
          <p:cNvSpPr txBox="1"/>
          <p:nvPr/>
        </p:nvSpPr>
        <p:spPr>
          <a:xfrm rot="499393">
            <a:off x="7824501" y="2760280"/>
            <a:ext cx="8849308" cy="208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4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123,456,789</a:t>
            </a:r>
            <a:endParaRPr/>
          </a:p>
        </p:txBody>
      </p:sp>
      <p:sp>
        <p:nvSpPr>
          <p:cNvPr id="368" name="Google Shape;368;p28"/>
          <p:cNvSpPr txBox="1"/>
          <p:nvPr/>
        </p:nvSpPr>
        <p:spPr>
          <a:xfrm rot="499350">
            <a:off x="7843036" y="4943917"/>
            <a:ext cx="8427247" cy="3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statistic.</a:t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 rot="-2438870">
            <a:off x="3932265" y="6621868"/>
            <a:ext cx="2094224" cy="2872376"/>
          </a:xfrm>
          <a:custGeom>
            <a:avLst/>
            <a:gdLst/>
            <a:ahLst/>
            <a:cxnLst/>
            <a:rect l="l" t="t" r="r" b="b"/>
            <a:pathLst>
              <a:path w="2090718" h="2867568" extrusionOk="0">
                <a:moveTo>
                  <a:pt x="0" y="0"/>
                </a:moveTo>
                <a:lnTo>
                  <a:pt x="2090718" y="0"/>
                </a:lnTo>
                <a:lnTo>
                  <a:pt x="2090718" y="2867568"/>
                </a:lnTo>
                <a:lnTo>
                  <a:pt x="0" y="2867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29"/>
          <p:cNvGraphicFramePr/>
          <p:nvPr/>
        </p:nvGraphicFramePr>
        <p:xfrm>
          <a:off x="13532720" y="6209057"/>
          <a:ext cx="3408775" cy="3657750"/>
        </p:xfrm>
        <a:graphic>
          <a:graphicData uri="http://schemas.openxmlformats.org/drawingml/2006/table">
            <a:tbl>
              <a:tblPr>
                <a:noFill/>
                <a:tableStyleId>{42C51FEA-CE46-48F5-B770-57979D983E42}</a:tableStyleId>
              </a:tblPr>
              <a:tblGrid>
                <a:gridCol w="34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5" name="Google Shape;375;p29"/>
          <p:cNvGraphicFramePr/>
          <p:nvPr/>
        </p:nvGraphicFramePr>
        <p:xfrm>
          <a:off x="7329922" y="6209057"/>
          <a:ext cx="3408775" cy="3657750"/>
        </p:xfrm>
        <a:graphic>
          <a:graphicData uri="http://schemas.openxmlformats.org/drawingml/2006/table">
            <a:tbl>
              <a:tblPr>
                <a:noFill/>
                <a:tableStyleId>{42C51FEA-CE46-48F5-B770-57979D983E42}</a:tableStyleId>
              </a:tblPr>
              <a:tblGrid>
                <a:gridCol w="34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6" name="Google Shape;376;p29"/>
          <p:cNvGraphicFramePr/>
          <p:nvPr/>
        </p:nvGraphicFramePr>
        <p:xfrm>
          <a:off x="1393175" y="6209057"/>
          <a:ext cx="3408775" cy="3657750"/>
        </p:xfrm>
        <a:graphic>
          <a:graphicData uri="http://schemas.openxmlformats.org/drawingml/2006/table">
            <a:tbl>
              <a:tblPr>
                <a:noFill/>
                <a:tableStyleId>{42C51FEA-CE46-48F5-B770-57979D983E42}</a:tableStyleId>
              </a:tblPr>
              <a:tblGrid>
                <a:gridCol w="340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25486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25486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5486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7" name="Google Shape;377;p29"/>
          <p:cNvSpPr/>
          <p:nvPr/>
        </p:nvSpPr>
        <p:spPr>
          <a:xfrm>
            <a:off x="1022520" y="2267105"/>
            <a:ext cx="3710254" cy="3733589"/>
          </a:xfrm>
          <a:custGeom>
            <a:avLst/>
            <a:gdLst/>
            <a:ahLst/>
            <a:cxnLst/>
            <a:rect l="l" t="t" r="r" b="b"/>
            <a:pathLst>
              <a:path w="3710254" h="3733589" extrusionOk="0">
                <a:moveTo>
                  <a:pt x="0" y="0"/>
                </a:moveTo>
                <a:lnTo>
                  <a:pt x="3710254" y="0"/>
                </a:lnTo>
                <a:lnTo>
                  <a:pt x="3710254" y="3733589"/>
                </a:lnTo>
                <a:lnTo>
                  <a:pt x="0" y="3733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8" name="Google Shape;378;p29"/>
          <p:cNvSpPr/>
          <p:nvPr/>
        </p:nvSpPr>
        <p:spPr>
          <a:xfrm rot="-4503561">
            <a:off x="7181474" y="2459416"/>
            <a:ext cx="3705671" cy="3728978"/>
          </a:xfrm>
          <a:custGeom>
            <a:avLst/>
            <a:gdLst/>
            <a:ahLst/>
            <a:cxnLst/>
            <a:rect l="l" t="t" r="r" b="b"/>
            <a:pathLst>
              <a:path w="3710254" h="3733589" extrusionOk="0">
                <a:moveTo>
                  <a:pt x="0" y="0"/>
                </a:moveTo>
                <a:lnTo>
                  <a:pt x="3710254" y="0"/>
                </a:lnTo>
                <a:lnTo>
                  <a:pt x="3710254" y="3733589"/>
                </a:lnTo>
                <a:lnTo>
                  <a:pt x="0" y="3733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9" name="Google Shape;379;p29"/>
          <p:cNvSpPr/>
          <p:nvPr/>
        </p:nvSpPr>
        <p:spPr>
          <a:xfrm rot="8209291">
            <a:off x="13491517" y="2265837"/>
            <a:ext cx="3714194" cy="3737554"/>
          </a:xfrm>
          <a:custGeom>
            <a:avLst/>
            <a:gdLst/>
            <a:ahLst/>
            <a:cxnLst/>
            <a:rect l="l" t="t" r="r" b="b"/>
            <a:pathLst>
              <a:path w="3710254" h="3733589" extrusionOk="0">
                <a:moveTo>
                  <a:pt x="0" y="0"/>
                </a:moveTo>
                <a:lnTo>
                  <a:pt x="3710254" y="0"/>
                </a:lnTo>
                <a:lnTo>
                  <a:pt x="3710254" y="3733589"/>
                </a:lnTo>
                <a:lnTo>
                  <a:pt x="0" y="3733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0" name="Google Shape;380;p29"/>
          <p:cNvSpPr/>
          <p:nvPr/>
        </p:nvSpPr>
        <p:spPr>
          <a:xfrm rot="10800000">
            <a:off x="-560042" y="0"/>
            <a:ext cx="7315200" cy="1236674"/>
          </a:xfrm>
          <a:custGeom>
            <a:avLst/>
            <a:gdLst/>
            <a:ahLst/>
            <a:cxnLst/>
            <a:rect l="l" t="t" r="r" b="b"/>
            <a:pathLst>
              <a:path w="7315200" h="1236674" extrusionOk="0">
                <a:moveTo>
                  <a:pt x="0" y="0"/>
                </a:moveTo>
                <a:lnTo>
                  <a:pt x="7315200" y="0"/>
                </a:lnTo>
                <a:lnTo>
                  <a:pt x="7315200" y="1236674"/>
                </a:lnTo>
                <a:lnTo>
                  <a:pt x="0" y="1236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1" name="Google Shape;381;p29"/>
          <p:cNvSpPr/>
          <p:nvPr/>
        </p:nvSpPr>
        <p:spPr>
          <a:xfrm rot="2700000">
            <a:off x="-3775806" y="7931344"/>
            <a:ext cx="6431529" cy="6431529"/>
          </a:xfrm>
          <a:custGeom>
            <a:avLst/>
            <a:gdLst/>
            <a:ahLst/>
            <a:cxnLst/>
            <a:rect l="l" t="t" r="r" b="b"/>
            <a:pathLst>
              <a:path w="6427954" h="6427954" extrusionOk="0">
                <a:moveTo>
                  <a:pt x="0" y="0"/>
                </a:moveTo>
                <a:lnTo>
                  <a:pt x="6427954" y="0"/>
                </a:lnTo>
                <a:lnTo>
                  <a:pt x="6427954" y="6427953"/>
                </a:lnTo>
                <a:lnTo>
                  <a:pt x="0" y="6427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2" name="Google Shape;382;p29"/>
          <p:cNvSpPr txBox="1"/>
          <p:nvPr/>
        </p:nvSpPr>
        <p:spPr>
          <a:xfrm>
            <a:off x="1397828" y="3707173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200$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13584099" y="3707173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600$</a:t>
            </a:r>
            <a:endParaRPr/>
          </a:p>
        </p:txBody>
      </p:sp>
      <p:sp>
        <p:nvSpPr>
          <p:cNvPr id="384" name="Google Shape;384;p29"/>
          <p:cNvSpPr txBox="1"/>
          <p:nvPr/>
        </p:nvSpPr>
        <p:spPr>
          <a:xfrm>
            <a:off x="7490963" y="3707173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400$</a:t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5566740" y="728663"/>
            <a:ext cx="7154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Package Price</a:t>
            </a: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1896293" y="356866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Option 1</a:t>
            </a:r>
            <a:endParaRPr/>
          </a:p>
        </p:txBody>
      </p:sp>
      <p:sp>
        <p:nvSpPr>
          <p:cNvPr id="387" name="Google Shape;387;p29"/>
          <p:cNvSpPr txBox="1"/>
          <p:nvPr/>
        </p:nvSpPr>
        <p:spPr>
          <a:xfrm>
            <a:off x="14082565" y="356866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Option 3</a:t>
            </a:r>
            <a:endParaRPr/>
          </a:p>
        </p:txBody>
      </p:sp>
      <p:sp>
        <p:nvSpPr>
          <p:cNvPr id="388" name="Google Shape;388;p29"/>
          <p:cNvSpPr txBox="1"/>
          <p:nvPr/>
        </p:nvSpPr>
        <p:spPr>
          <a:xfrm>
            <a:off x="7989429" y="356866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Option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 t="15626"/>
          <a:stretch/>
        </p:blipFill>
        <p:spPr>
          <a:xfrm flipH="1">
            <a:off x="-3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0"/>
          <p:cNvSpPr/>
          <p:nvPr/>
        </p:nvSpPr>
        <p:spPr>
          <a:xfrm rot="921333">
            <a:off x="-4078003" y="7731466"/>
            <a:ext cx="12361072" cy="8235564"/>
          </a:xfrm>
          <a:custGeom>
            <a:avLst/>
            <a:gdLst/>
            <a:ahLst/>
            <a:cxnLst/>
            <a:rect l="l" t="t" r="r" b="b"/>
            <a:pathLst>
              <a:path w="12352120" h="8229600" extrusionOk="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5" name="Google Shape;395;p30"/>
          <p:cNvSpPr/>
          <p:nvPr/>
        </p:nvSpPr>
        <p:spPr>
          <a:xfrm rot="-4751736">
            <a:off x="1323438" y="7199389"/>
            <a:ext cx="2626843" cy="2773059"/>
          </a:xfrm>
          <a:custGeom>
            <a:avLst/>
            <a:gdLst/>
            <a:ahLst/>
            <a:cxnLst/>
            <a:rect l="l" t="t" r="r" b="b"/>
            <a:pathLst>
              <a:path w="2626236" h="2772418" extrusionOk="0">
                <a:moveTo>
                  <a:pt x="0" y="0"/>
                </a:moveTo>
                <a:lnTo>
                  <a:pt x="2626236" y="0"/>
                </a:lnTo>
                <a:lnTo>
                  <a:pt x="2626236" y="2772418"/>
                </a:lnTo>
                <a:lnTo>
                  <a:pt x="0" y="2772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30"/>
          <p:cNvSpPr/>
          <p:nvPr/>
        </p:nvSpPr>
        <p:spPr>
          <a:xfrm rot="2499439">
            <a:off x="1010329" y="-1541342"/>
            <a:ext cx="2851832" cy="4116818"/>
          </a:xfrm>
          <a:custGeom>
            <a:avLst/>
            <a:gdLst/>
            <a:ahLst/>
            <a:cxnLst/>
            <a:rect l="l" t="t" r="r" b="b"/>
            <a:pathLst>
              <a:path w="2850434" h="4114800" extrusionOk="0">
                <a:moveTo>
                  <a:pt x="0" y="0"/>
                </a:moveTo>
                <a:lnTo>
                  <a:pt x="2850434" y="0"/>
                </a:lnTo>
                <a:lnTo>
                  <a:pt x="2850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7" name="Google Shape;397;p30"/>
          <p:cNvSpPr/>
          <p:nvPr/>
        </p:nvSpPr>
        <p:spPr>
          <a:xfrm rot="396560">
            <a:off x="16756961" y="1045105"/>
            <a:ext cx="2782676" cy="3215276"/>
          </a:xfrm>
          <a:custGeom>
            <a:avLst/>
            <a:gdLst/>
            <a:ahLst/>
            <a:cxnLst/>
            <a:rect l="l" t="t" r="r" b="b"/>
            <a:pathLst>
              <a:path w="2785070" h="3218043" extrusionOk="0">
                <a:moveTo>
                  <a:pt x="0" y="0"/>
                </a:moveTo>
                <a:lnTo>
                  <a:pt x="2785069" y="0"/>
                </a:lnTo>
                <a:lnTo>
                  <a:pt x="2785069" y="3218043"/>
                </a:lnTo>
                <a:lnTo>
                  <a:pt x="0" y="321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98" name="Google Shape;398;p30"/>
          <p:cNvGrpSpPr/>
          <p:nvPr/>
        </p:nvGrpSpPr>
        <p:grpSpPr>
          <a:xfrm>
            <a:off x="9690202" y="6928567"/>
            <a:ext cx="9373331" cy="3195091"/>
            <a:chOff x="0" y="-28575"/>
            <a:chExt cx="2468680" cy="841500"/>
          </a:xfrm>
        </p:grpSpPr>
        <p:sp>
          <p:nvSpPr>
            <p:cNvPr id="399" name="Google Shape;399;p30"/>
            <p:cNvSpPr/>
            <p:nvPr/>
          </p:nvSpPr>
          <p:spPr>
            <a:xfrm>
              <a:off x="0" y="0"/>
              <a:ext cx="2468680" cy="312779"/>
            </a:xfrm>
            <a:custGeom>
              <a:avLst/>
              <a:gdLst/>
              <a:ahLst/>
              <a:cxnLst/>
              <a:rect l="l" t="t" r="r" b="b"/>
              <a:pathLst>
                <a:path w="2468680" h="312779" extrusionOk="0">
                  <a:moveTo>
                    <a:pt x="0" y="0"/>
                  </a:moveTo>
                  <a:lnTo>
                    <a:pt x="2468680" y="0"/>
                  </a:lnTo>
                  <a:lnTo>
                    <a:pt x="2468680" y="312779"/>
                  </a:lnTo>
                  <a:lnTo>
                    <a:pt x="0" y="312779"/>
                  </a:lnTo>
                  <a:close/>
                </a:path>
              </a:pathLst>
            </a:custGeom>
            <a:solidFill>
              <a:srgbClr val="D5F1FF"/>
            </a:solidFill>
            <a:ln>
              <a:noFill/>
            </a:ln>
          </p:spPr>
        </p:sp>
        <p:sp>
          <p:nvSpPr>
            <p:cNvPr id="400" name="Google Shape;400;p3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Google Shape;401;p30"/>
          <p:cNvGrpSpPr/>
          <p:nvPr/>
        </p:nvGrpSpPr>
        <p:grpSpPr>
          <a:xfrm>
            <a:off x="9690202" y="8479617"/>
            <a:ext cx="9373331" cy="3195091"/>
            <a:chOff x="0" y="-28575"/>
            <a:chExt cx="2468680" cy="841500"/>
          </a:xfrm>
        </p:grpSpPr>
        <p:sp>
          <p:nvSpPr>
            <p:cNvPr id="402" name="Google Shape;402;p30"/>
            <p:cNvSpPr/>
            <p:nvPr/>
          </p:nvSpPr>
          <p:spPr>
            <a:xfrm>
              <a:off x="0" y="0"/>
              <a:ext cx="2468680" cy="312779"/>
            </a:xfrm>
            <a:custGeom>
              <a:avLst/>
              <a:gdLst/>
              <a:ahLst/>
              <a:cxnLst/>
              <a:rect l="l" t="t" r="r" b="b"/>
              <a:pathLst>
                <a:path w="2468680" h="312779" extrusionOk="0">
                  <a:moveTo>
                    <a:pt x="0" y="0"/>
                  </a:moveTo>
                  <a:lnTo>
                    <a:pt x="2468680" y="0"/>
                  </a:lnTo>
                  <a:lnTo>
                    <a:pt x="2468680" y="312779"/>
                  </a:lnTo>
                  <a:lnTo>
                    <a:pt x="0" y="312779"/>
                  </a:lnTo>
                  <a:close/>
                </a:path>
              </a:pathLst>
            </a:custGeom>
            <a:solidFill>
              <a:srgbClr val="D5F1FF"/>
            </a:solidFill>
            <a:ln>
              <a:noFill/>
            </a:ln>
          </p:spPr>
        </p:sp>
        <p:sp>
          <p:nvSpPr>
            <p:cNvPr id="403" name="Google Shape;403;p30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30"/>
          <p:cNvSpPr txBox="1"/>
          <p:nvPr/>
        </p:nvSpPr>
        <p:spPr>
          <a:xfrm>
            <a:off x="8927611" y="7157022"/>
            <a:ext cx="8617500" cy="2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 picture is worth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 thousand words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/>
          <p:nvPr/>
        </p:nvSpPr>
        <p:spPr>
          <a:xfrm>
            <a:off x="5716573" y="8383953"/>
            <a:ext cx="685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-4423233" y="5143500"/>
            <a:ext cx="13069162" cy="7367740"/>
          </a:xfrm>
          <a:custGeom>
            <a:avLst/>
            <a:gdLst/>
            <a:ahLst/>
            <a:cxnLst/>
            <a:rect l="l" t="t" r="r" b="b"/>
            <a:pathLst>
              <a:path w="13069162" h="7367740" extrusionOk="0">
                <a:moveTo>
                  <a:pt x="0" y="0"/>
                </a:moveTo>
                <a:lnTo>
                  <a:pt x="13069163" y="0"/>
                </a:lnTo>
                <a:lnTo>
                  <a:pt x="13069163" y="7367740"/>
                </a:lnTo>
                <a:lnTo>
                  <a:pt x="0" y="7367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1" name="Google Shape;411;p31"/>
          <p:cNvSpPr/>
          <p:nvPr/>
        </p:nvSpPr>
        <p:spPr>
          <a:xfrm rot="1247444">
            <a:off x="7116192" y="-8475878"/>
            <a:ext cx="23360430" cy="13169442"/>
          </a:xfrm>
          <a:custGeom>
            <a:avLst/>
            <a:gdLst/>
            <a:ahLst/>
            <a:cxnLst/>
            <a:rect l="l" t="t" r="r" b="b"/>
            <a:pathLst>
              <a:path w="23357510" h="13167796" extrusionOk="0">
                <a:moveTo>
                  <a:pt x="0" y="0"/>
                </a:moveTo>
                <a:lnTo>
                  <a:pt x="23357510" y="0"/>
                </a:lnTo>
                <a:lnTo>
                  <a:pt x="23357510" y="13167796"/>
                </a:lnTo>
                <a:lnTo>
                  <a:pt x="0" y="13167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2" name="Google Shape;412;p31"/>
          <p:cNvSpPr/>
          <p:nvPr/>
        </p:nvSpPr>
        <p:spPr>
          <a:xfrm rot="-335793">
            <a:off x="123919" y="726142"/>
            <a:ext cx="7313485" cy="2898799"/>
          </a:xfrm>
          <a:custGeom>
            <a:avLst/>
            <a:gdLst/>
            <a:ahLst/>
            <a:cxnLst/>
            <a:rect l="l" t="t" r="r" b="b"/>
            <a:pathLst>
              <a:path w="7315200" h="2899479" extrusionOk="0">
                <a:moveTo>
                  <a:pt x="0" y="0"/>
                </a:moveTo>
                <a:lnTo>
                  <a:pt x="7315200" y="0"/>
                </a:lnTo>
                <a:lnTo>
                  <a:pt x="7315200" y="2899480"/>
                </a:lnTo>
                <a:lnTo>
                  <a:pt x="0" y="2899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3" name="Google Shape;413;p31"/>
          <p:cNvSpPr/>
          <p:nvPr/>
        </p:nvSpPr>
        <p:spPr>
          <a:xfrm>
            <a:off x="9327079" y="3086100"/>
            <a:ext cx="4305814" cy="4125753"/>
          </a:xfrm>
          <a:custGeom>
            <a:avLst/>
            <a:gdLst/>
            <a:ahLst/>
            <a:cxnLst/>
            <a:rect l="l" t="t" r="r" b="b"/>
            <a:pathLst>
              <a:path w="4305814" h="4125753" extrusionOk="0">
                <a:moveTo>
                  <a:pt x="0" y="0"/>
                </a:moveTo>
                <a:lnTo>
                  <a:pt x="4305814" y="0"/>
                </a:lnTo>
                <a:lnTo>
                  <a:pt x="4305814" y="4125753"/>
                </a:lnTo>
                <a:lnTo>
                  <a:pt x="0" y="4125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4" name="Google Shape;414;p31"/>
          <p:cNvSpPr/>
          <p:nvPr/>
        </p:nvSpPr>
        <p:spPr>
          <a:xfrm rot="-5400000">
            <a:off x="4458383" y="30861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 extrusionOk="0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5" name="Google Shape;415;p31"/>
          <p:cNvSpPr/>
          <p:nvPr/>
        </p:nvSpPr>
        <p:spPr>
          <a:xfrm>
            <a:off x="12957454" y="7397624"/>
            <a:ext cx="7315200" cy="3664886"/>
          </a:xfrm>
          <a:custGeom>
            <a:avLst/>
            <a:gdLst/>
            <a:ahLst/>
            <a:cxnLst/>
            <a:rect l="l" t="t" r="r" b="b"/>
            <a:pathLst>
              <a:path w="7315200" h="3664886" extrusionOk="0">
                <a:moveTo>
                  <a:pt x="0" y="0"/>
                </a:moveTo>
                <a:lnTo>
                  <a:pt x="7315200" y="0"/>
                </a:lnTo>
                <a:lnTo>
                  <a:pt x="7315200" y="3664886"/>
                </a:lnTo>
                <a:lnTo>
                  <a:pt x="0" y="3664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6" name="Google Shape;416;p31"/>
          <p:cNvSpPr txBox="1"/>
          <p:nvPr/>
        </p:nvSpPr>
        <p:spPr>
          <a:xfrm rot="-337792">
            <a:off x="360925" y="1563957"/>
            <a:ext cx="6843912" cy="12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About Us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-10902136" y="5748904"/>
            <a:ext cx="15675513" cy="13755263"/>
          </a:xfrm>
          <a:custGeom>
            <a:avLst/>
            <a:gdLst/>
            <a:ahLst/>
            <a:cxnLst/>
            <a:rect l="l" t="t" r="r" b="b"/>
            <a:pathLst>
              <a:path w="15675513" h="13755263" extrusionOk="0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-95319" y="2325629"/>
            <a:ext cx="6286637" cy="7294621"/>
          </a:xfrm>
          <a:custGeom>
            <a:avLst/>
            <a:gdLst/>
            <a:ahLst/>
            <a:cxnLst/>
            <a:rect l="l" t="t" r="r" b="b"/>
            <a:pathLst>
              <a:path w="6286637" h="7294621" extrusionOk="0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6000681" y="2325629"/>
            <a:ext cx="6286637" cy="7294621"/>
          </a:xfrm>
          <a:custGeom>
            <a:avLst/>
            <a:gdLst/>
            <a:ahLst/>
            <a:cxnLst/>
            <a:rect l="l" t="t" r="r" b="b"/>
            <a:pathLst>
              <a:path w="6286637" h="7294621" extrusionOk="0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4173682" y="-1734131"/>
            <a:ext cx="15675513" cy="13755263"/>
          </a:xfrm>
          <a:custGeom>
            <a:avLst/>
            <a:gdLst/>
            <a:ahLst/>
            <a:cxnLst/>
            <a:rect l="l" t="t" r="r" b="b"/>
            <a:pathLst>
              <a:path w="15675513" h="13755263" extrusionOk="0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12096681" y="2325629"/>
            <a:ext cx="6286637" cy="7294621"/>
          </a:xfrm>
          <a:custGeom>
            <a:avLst/>
            <a:gdLst/>
            <a:ahLst/>
            <a:cxnLst/>
            <a:rect l="l" t="t" r="r" b="b"/>
            <a:pathLst>
              <a:path w="6286637" h="7294621" extrusionOk="0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3048000" y="923925"/>
            <a:ext cx="121920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How to Use This Presentation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83231" y="5953889"/>
            <a:ext cx="57294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"Google Slides" button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below this presentation preview.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"Make a copy."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Google account.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477349" y="5101204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Google Slides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896450" y="5953889"/>
            <a:ext cx="4495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"PowerPoint" button below this presentation preview.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Download and install the fonts used in this presentation as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listed on the next page.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6573349" y="5101204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PowerPoint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2668250" y="5953889"/>
            <a:ext cx="5141400" cy="19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"Canva" button under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this presentation preview.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Canva account.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12668250" y="5101204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Canva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 rot="2864157">
            <a:off x="9455603" y="3046328"/>
            <a:ext cx="13152257" cy="15182981"/>
          </a:xfrm>
          <a:custGeom>
            <a:avLst/>
            <a:gdLst/>
            <a:ahLst/>
            <a:cxnLst/>
            <a:rect l="l" t="t" r="r" b="b"/>
            <a:pathLst>
              <a:path w="13153202" h="15184072" extrusionOk="0">
                <a:moveTo>
                  <a:pt x="0" y="0"/>
                </a:moveTo>
                <a:lnTo>
                  <a:pt x="13153202" y="0"/>
                </a:lnTo>
                <a:lnTo>
                  <a:pt x="13153202" y="15184072"/>
                </a:lnTo>
                <a:lnTo>
                  <a:pt x="0" y="15184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2" name="Google Shape;422;p32"/>
          <p:cNvSpPr txBox="1"/>
          <p:nvPr/>
        </p:nvSpPr>
        <p:spPr>
          <a:xfrm>
            <a:off x="9016768" y="5982537"/>
            <a:ext cx="8242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Our History</a:t>
            </a:r>
            <a:endParaRPr dirty="0"/>
          </a:p>
        </p:txBody>
      </p:sp>
      <p:sp>
        <p:nvSpPr>
          <p:cNvPr id="423" name="Google Shape;423;p32"/>
          <p:cNvSpPr/>
          <p:nvPr/>
        </p:nvSpPr>
        <p:spPr>
          <a:xfrm rot="2864157">
            <a:off x="-3018112" y="-4661629"/>
            <a:ext cx="7128379" cy="8229008"/>
          </a:xfrm>
          <a:custGeom>
            <a:avLst/>
            <a:gdLst/>
            <a:ahLst/>
            <a:cxnLst/>
            <a:rect l="l" t="t" r="r" b="b"/>
            <a:pathLst>
              <a:path w="7128891" h="8229600" extrusionOk="0">
                <a:moveTo>
                  <a:pt x="0" y="0"/>
                </a:moveTo>
                <a:lnTo>
                  <a:pt x="7128891" y="0"/>
                </a:lnTo>
                <a:lnTo>
                  <a:pt x="71288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4" name="Google Shape;424;p32"/>
          <p:cNvSpPr/>
          <p:nvPr/>
        </p:nvSpPr>
        <p:spPr>
          <a:xfrm>
            <a:off x="2349683" y="1637994"/>
            <a:ext cx="7274162" cy="7274162"/>
          </a:xfrm>
          <a:custGeom>
            <a:avLst/>
            <a:gdLst/>
            <a:ahLst/>
            <a:cxnLst/>
            <a:rect l="l" t="t" r="r" b="b"/>
            <a:pathLst>
              <a:path w="7274162" h="7274162" extrusionOk="0">
                <a:moveTo>
                  <a:pt x="0" y="0"/>
                </a:moveTo>
                <a:lnTo>
                  <a:pt x="7274162" y="0"/>
                </a:lnTo>
                <a:lnTo>
                  <a:pt x="7274162" y="7274163"/>
                </a:lnTo>
                <a:lnTo>
                  <a:pt x="0" y="72741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5" name="Google Shape;425;p32"/>
          <p:cNvSpPr/>
          <p:nvPr/>
        </p:nvSpPr>
        <p:spPr>
          <a:xfrm>
            <a:off x="2830365" y="2129975"/>
            <a:ext cx="6318250" cy="631822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2137" r="-49247" b="-7138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2"/>
          <p:cNvSpPr/>
          <p:nvPr/>
        </p:nvSpPr>
        <p:spPr>
          <a:xfrm rot="-1778303">
            <a:off x="14005070" y="974448"/>
            <a:ext cx="2313993" cy="4118759"/>
          </a:xfrm>
          <a:custGeom>
            <a:avLst/>
            <a:gdLst/>
            <a:ahLst/>
            <a:cxnLst/>
            <a:rect l="l" t="t" r="r" b="b"/>
            <a:pathLst>
              <a:path w="2311769" h="4114800" extrusionOk="0">
                <a:moveTo>
                  <a:pt x="0" y="0"/>
                </a:moveTo>
                <a:lnTo>
                  <a:pt x="2311770" y="0"/>
                </a:lnTo>
                <a:lnTo>
                  <a:pt x="2311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7" name="Google Shape;427;p32"/>
          <p:cNvSpPr/>
          <p:nvPr/>
        </p:nvSpPr>
        <p:spPr>
          <a:xfrm rot="1154972">
            <a:off x="772899" y="8034943"/>
            <a:ext cx="1235954" cy="1595716"/>
          </a:xfrm>
          <a:custGeom>
            <a:avLst/>
            <a:gdLst/>
            <a:ahLst/>
            <a:cxnLst/>
            <a:rect l="l" t="t" r="r" b="b"/>
            <a:pathLst>
              <a:path w="1234766" h="1594182" extrusionOk="0">
                <a:moveTo>
                  <a:pt x="0" y="0"/>
                </a:moveTo>
                <a:lnTo>
                  <a:pt x="1234766" y="0"/>
                </a:lnTo>
                <a:lnTo>
                  <a:pt x="1234766" y="1594182"/>
                </a:lnTo>
                <a:lnTo>
                  <a:pt x="0" y="1594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8" name="Google Shape;428;p32"/>
          <p:cNvSpPr txBox="1"/>
          <p:nvPr/>
        </p:nvSpPr>
        <p:spPr>
          <a:xfrm>
            <a:off x="11056437" y="7527799"/>
            <a:ext cx="62028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 communication tools that can be used as demonstrations, lectures, speeches, reports, and more. It is mostly presented before an audience.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/>
          <p:nvPr/>
        </p:nvSpPr>
        <p:spPr>
          <a:xfrm rot="2181239">
            <a:off x="-712112" y="1949939"/>
            <a:ext cx="2434066" cy="2319001"/>
          </a:xfrm>
          <a:custGeom>
            <a:avLst/>
            <a:gdLst/>
            <a:ahLst/>
            <a:cxnLst/>
            <a:rect l="l" t="t" r="r" b="b"/>
            <a:pathLst>
              <a:path w="2435185" h="2320067" extrusionOk="0">
                <a:moveTo>
                  <a:pt x="0" y="0"/>
                </a:moveTo>
                <a:lnTo>
                  <a:pt x="2435185" y="0"/>
                </a:lnTo>
                <a:lnTo>
                  <a:pt x="2435185" y="2320067"/>
                </a:lnTo>
                <a:lnTo>
                  <a:pt x="0" y="2320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4" name="Google Shape;434;p33"/>
          <p:cNvSpPr/>
          <p:nvPr/>
        </p:nvSpPr>
        <p:spPr>
          <a:xfrm>
            <a:off x="796082" y="3077964"/>
            <a:ext cx="19351346" cy="12360672"/>
          </a:xfrm>
          <a:custGeom>
            <a:avLst/>
            <a:gdLst/>
            <a:ahLst/>
            <a:cxnLst/>
            <a:rect l="l" t="t" r="r" b="b"/>
            <a:pathLst>
              <a:path w="19351346" h="12360672" extrusionOk="0">
                <a:moveTo>
                  <a:pt x="0" y="0"/>
                </a:moveTo>
                <a:lnTo>
                  <a:pt x="19351346" y="0"/>
                </a:lnTo>
                <a:lnTo>
                  <a:pt x="19351346" y="12360672"/>
                </a:lnTo>
                <a:lnTo>
                  <a:pt x="0" y="12360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35" name="Google Shape;435;p33"/>
          <p:cNvPicPr preferRelativeResize="0"/>
          <p:nvPr/>
        </p:nvPicPr>
        <p:blipFill rotWithShape="1">
          <a:blip r:embed="rId5">
            <a:alphaModFix/>
          </a:blip>
          <a:srcRect l="19131" t="1767" r="23794" b="50206"/>
          <a:stretch/>
        </p:blipFill>
        <p:spPr>
          <a:xfrm>
            <a:off x="750562" y="3461091"/>
            <a:ext cx="3250976" cy="4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 rotWithShape="1">
          <a:blip r:embed="rId6">
            <a:alphaModFix/>
          </a:blip>
          <a:srcRect l="25776" r="10468" b="19530"/>
          <a:stretch/>
        </p:blipFill>
        <p:spPr>
          <a:xfrm>
            <a:off x="5263170" y="3461091"/>
            <a:ext cx="3250976" cy="4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7">
            <a:alphaModFix/>
          </a:blip>
          <a:srcRect l="14385" r="29550" b="29238"/>
          <a:stretch/>
        </p:blipFill>
        <p:spPr>
          <a:xfrm>
            <a:off x="9774817" y="3461091"/>
            <a:ext cx="3250976" cy="41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8">
            <a:alphaModFix/>
          </a:blip>
          <a:srcRect l="14391" t="12555" r="4254" b="18946"/>
          <a:stretch/>
        </p:blipFill>
        <p:spPr>
          <a:xfrm>
            <a:off x="14286463" y="3461091"/>
            <a:ext cx="3250976" cy="41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/>
          <p:nvPr/>
        </p:nvSpPr>
        <p:spPr>
          <a:xfrm rot="-1701538">
            <a:off x="16725979" y="5755898"/>
            <a:ext cx="1950449" cy="2500576"/>
          </a:xfrm>
          <a:custGeom>
            <a:avLst/>
            <a:gdLst/>
            <a:ahLst/>
            <a:cxnLst/>
            <a:rect l="l" t="t" r="r" b="b"/>
            <a:pathLst>
              <a:path w="1950425" h="2500545" extrusionOk="0">
                <a:moveTo>
                  <a:pt x="0" y="0"/>
                </a:moveTo>
                <a:lnTo>
                  <a:pt x="1950425" y="0"/>
                </a:lnTo>
                <a:lnTo>
                  <a:pt x="1950425" y="2500545"/>
                </a:lnTo>
                <a:lnTo>
                  <a:pt x="0" y="2500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0" name="Google Shape;440;p33"/>
          <p:cNvSpPr txBox="1"/>
          <p:nvPr/>
        </p:nvSpPr>
        <p:spPr>
          <a:xfrm>
            <a:off x="2171684" y="1076325"/>
            <a:ext cx="1394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Our Team Members</a:t>
            </a:r>
            <a:endParaRPr/>
          </a:p>
        </p:txBody>
      </p:sp>
      <p:sp>
        <p:nvSpPr>
          <p:cNvPr id="441" name="Google Shape;441;p33"/>
          <p:cNvSpPr txBox="1"/>
          <p:nvPr/>
        </p:nvSpPr>
        <p:spPr>
          <a:xfrm>
            <a:off x="2982803" y="2143451"/>
            <a:ext cx="123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/>
          </a:p>
        </p:txBody>
      </p:sp>
      <p:sp>
        <p:nvSpPr>
          <p:cNvPr id="442" name="Google Shape;442;p33"/>
          <p:cNvSpPr txBox="1"/>
          <p:nvPr/>
        </p:nvSpPr>
        <p:spPr>
          <a:xfrm>
            <a:off x="1075607" y="792567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 Name</a:t>
            </a:r>
            <a:endParaRPr/>
          </a:p>
        </p:txBody>
      </p:sp>
      <p:sp>
        <p:nvSpPr>
          <p:cNvPr id="443" name="Google Shape;443;p33"/>
          <p:cNvSpPr txBox="1"/>
          <p:nvPr/>
        </p:nvSpPr>
        <p:spPr>
          <a:xfrm>
            <a:off x="1075607" y="8375642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/>
          </a:p>
        </p:txBody>
      </p:sp>
      <p:sp>
        <p:nvSpPr>
          <p:cNvPr id="444" name="Google Shape;444;p33"/>
          <p:cNvSpPr txBox="1"/>
          <p:nvPr/>
        </p:nvSpPr>
        <p:spPr>
          <a:xfrm>
            <a:off x="5588215" y="792567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 Name</a:t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5588215" y="8375642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/>
          </a:p>
        </p:txBody>
      </p:sp>
      <p:sp>
        <p:nvSpPr>
          <p:cNvPr id="446" name="Google Shape;446;p33"/>
          <p:cNvSpPr txBox="1"/>
          <p:nvPr/>
        </p:nvSpPr>
        <p:spPr>
          <a:xfrm>
            <a:off x="10099862" y="792567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 Name</a:t>
            </a:r>
            <a:endParaRPr/>
          </a:p>
        </p:txBody>
      </p:sp>
      <p:sp>
        <p:nvSpPr>
          <p:cNvPr id="447" name="Google Shape;447;p33"/>
          <p:cNvSpPr txBox="1"/>
          <p:nvPr/>
        </p:nvSpPr>
        <p:spPr>
          <a:xfrm>
            <a:off x="10099862" y="8375642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/>
          </a:p>
        </p:txBody>
      </p:sp>
      <p:sp>
        <p:nvSpPr>
          <p:cNvPr id="448" name="Google Shape;448;p33"/>
          <p:cNvSpPr txBox="1"/>
          <p:nvPr/>
        </p:nvSpPr>
        <p:spPr>
          <a:xfrm>
            <a:off x="14611509" y="792567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 Name</a:t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14611509" y="8375642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/>
          <p:nvPr/>
        </p:nvSpPr>
        <p:spPr>
          <a:xfrm rot="-257992" flipH="1">
            <a:off x="9144483" y="2902764"/>
            <a:ext cx="9606871" cy="9594862"/>
          </a:xfrm>
          <a:custGeom>
            <a:avLst/>
            <a:gdLst/>
            <a:ahLst/>
            <a:cxnLst/>
            <a:rect l="l" t="t" r="r" b="b"/>
            <a:pathLst>
              <a:path w="9603840" h="9591835" extrusionOk="0">
                <a:moveTo>
                  <a:pt x="9603839" y="0"/>
                </a:moveTo>
                <a:lnTo>
                  <a:pt x="0" y="0"/>
                </a:lnTo>
                <a:lnTo>
                  <a:pt x="0" y="9591835"/>
                </a:lnTo>
                <a:lnTo>
                  <a:pt x="9603839" y="9591835"/>
                </a:lnTo>
                <a:lnTo>
                  <a:pt x="960383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55" name="Google Shape;455;p34"/>
          <p:cNvPicPr preferRelativeResize="0"/>
          <p:nvPr/>
        </p:nvPicPr>
        <p:blipFill rotWithShape="1">
          <a:blip r:embed="rId4">
            <a:alphaModFix/>
          </a:blip>
          <a:srcRect l="11960" t="15338" r="11953" b="26249"/>
          <a:stretch/>
        </p:blipFill>
        <p:spPr>
          <a:xfrm>
            <a:off x="2186700" y="1578225"/>
            <a:ext cx="13914600" cy="60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/>
          <p:nvPr/>
        </p:nvSpPr>
        <p:spPr>
          <a:xfrm rot="-1378363">
            <a:off x="-3260427" y="-6003313"/>
            <a:ext cx="8223425" cy="8223425"/>
          </a:xfrm>
          <a:custGeom>
            <a:avLst/>
            <a:gdLst/>
            <a:ahLst/>
            <a:cxnLst/>
            <a:rect l="l" t="t" r="r" b="b"/>
            <a:pathLst>
              <a:path w="8229600" h="8229600" extrusionOk="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7" name="Google Shape;457;p34"/>
          <p:cNvSpPr/>
          <p:nvPr/>
        </p:nvSpPr>
        <p:spPr>
          <a:xfrm>
            <a:off x="-3886205" y="7417709"/>
            <a:ext cx="10136678" cy="4449815"/>
          </a:xfrm>
          <a:custGeom>
            <a:avLst/>
            <a:gdLst/>
            <a:ahLst/>
            <a:cxnLst/>
            <a:rect l="l" t="t" r="r" b="b"/>
            <a:pathLst>
              <a:path w="10136678" h="4449815" extrusionOk="0">
                <a:moveTo>
                  <a:pt x="0" y="0"/>
                </a:moveTo>
                <a:lnTo>
                  <a:pt x="10136678" y="0"/>
                </a:lnTo>
                <a:lnTo>
                  <a:pt x="10136678" y="4449815"/>
                </a:lnTo>
                <a:lnTo>
                  <a:pt x="0" y="4449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8" name="Google Shape;458;p34"/>
          <p:cNvSpPr/>
          <p:nvPr/>
        </p:nvSpPr>
        <p:spPr>
          <a:xfrm rot="-771303">
            <a:off x="16009269" y="4349520"/>
            <a:ext cx="2866598" cy="2209886"/>
          </a:xfrm>
          <a:custGeom>
            <a:avLst/>
            <a:gdLst/>
            <a:ahLst/>
            <a:cxnLst/>
            <a:rect l="l" t="t" r="r" b="b"/>
            <a:pathLst>
              <a:path w="2866410" h="2209741" extrusionOk="0">
                <a:moveTo>
                  <a:pt x="0" y="0"/>
                </a:moveTo>
                <a:lnTo>
                  <a:pt x="2866409" y="0"/>
                </a:lnTo>
                <a:lnTo>
                  <a:pt x="2866409" y="2209741"/>
                </a:lnTo>
                <a:lnTo>
                  <a:pt x="0" y="2209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9" name="Google Shape;459;p34"/>
          <p:cNvSpPr/>
          <p:nvPr/>
        </p:nvSpPr>
        <p:spPr>
          <a:xfrm rot="-983857">
            <a:off x="855398" y="7206275"/>
            <a:ext cx="2012790" cy="2465555"/>
          </a:xfrm>
          <a:custGeom>
            <a:avLst/>
            <a:gdLst/>
            <a:ahLst/>
            <a:cxnLst/>
            <a:rect l="l" t="t" r="r" b="b"/>
            <a:pathLst>
              <a:path w="2011376" h="2463823" extrusionOk="0">
                <a:moveTo>
                  <a:pt x="0" y="0"/>
                </a:moveTo>
                <a:lnTo>
                  <a:pt x="2011375" y="0"/>
                </a:lnTo>
                <a:lnTo>
                  <a:pt x="2011375" y="2463823"/>
                </a:lnTo>
                <a:lnTo>
                  <a:pt x="0" y="2463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0" name="Google Shape;460;p34"/>
          <p:cNvSpPr txBox="1"/>
          <p:nvPr/>
        </p:nvSpPr>
        <p:spPr>
          <a:xfrm>
            <a:off x="3216586" y="4051155"/>
            <a:ext cx="11854800" cy="2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Write an original statement</a:t>
            </a:r>
            <a:endParaRPr/>
          </a:p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or inspiring quote</a:t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 rot="1332046">
            <a:off x="5577514" y="-881011"/>
            <a:ext cx="1712225" cy="2360211"/>
          </a:xfrm>
          <a:custGeom>
            <a:avLst/>
            <a:gdLst/>
            <a:ahLst/>
            <a:cxnLst/>
            <a:rect l="l" t="t" r="r" b="b"/>
            <a:pathLst>
              <a:path w="1713827" h="2362419" extrusionOk="0">
                <a:moveTo>
                  <a:pt x="0" y="0"/>
                </a:moveTo>
                <a:lnTo>
                  <a:pt x="1713827" y="0"/>
                </a:lnTo>
                <a:lnTo>
                  <a:pt x="1713827" y="2362419"/>
                </a:lnTo>
                <a:lnTo>
                  <a:pt x="0" y="2362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2" name="Google Shape;462;p34"/>
          <p:cNvSpPr txBox="1"/>
          <p:nvPr/>
        </p:nvSpPr>
        <p:spPr>
          <a:xfrm>
            <a:off x="4454536" y="8859520"/>
            <a:ext cx="1280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— 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5"/>
          <p:cNvPicPr preferRelativeResize="0"/>
          <p:nvPr/>
        </p:nvPicPr>
        <p:blipFill rotWithShape="1">
          <a:blip r:embed="rId3">
            <a:alphaModFix/>
          </a:blip>
          <a:srcRect l="1152" r="1143"/>
          <a:stretch/>
        </p:blipFill>
        <p:spPr>
          <a:xfrm>
            <a:off x="8568669" y="1061561"/>
            <a:ext cx="8302779" cy="849839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5"/>
          <p:cNvSpPr/>
          <p:nvPr/>
        </p:nvSpPr>
        <p:spPr>
          <a:xfrm>
            <a:off x="1071929" y="5350174"/>
            <a:ext cx="344533" cy="434618"/>
          </a:xfrm>
          <a:custGeom>
            <a:avLst/>
            <a:gdLst/>
            <a:ahLst/>
            <a:cxnLst/>
            <a:rect l="l" t="t" r="r" b="b"/>
            <a:pathLst>
              <a:path w="344533" h="434618" extrusionOk="0">
                <a:moveTo>
                  <a:pt x="0" y="0"/>
                </a:moveTo>
                <a:lnTo>
                  <a:pt x="344533" y="0"/>
                </a:lnTo>
                <a:lnTo>
                  <a:pt x="344533" y="434618"/>
                </a:lnTo>
                <a:lnTo>
                  <a:pt x="0" y="434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9" name="Google Shape;469;p35"/>
          <p:cNvSpPr/>
          <p:nvPr/>
        </p:nvSpPr>
        <p:spPr>
          <a:xfrm>
            <a:off x="1047239" y="8088194"/>
            <a:ext cx="393913" cy="341630"/>
          </a:xfrm>
          <a:custGeom>
            <a:avLst/>
            <a:gdLst/>
            <a:ahLst/>
            <a:cxnLst/>
            <a:rect l="l" t="t" r="r" b="b"/>
            <a:pathLst>
              <a:path w="393913" h="341630" extrusionOk="0">
                <a:moveTo>
                  <a:pt x="0" y="0"/>
                </a:moveTo>
                <a:lnTo>
                  <a:pt x="393913" y="0"/>
                </a:lnTo>
                <a:lnTo>
                  <a:pt x="393913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0" name="Google Shape;470;p35"/>
          <p:cNvSpPr/>
          <p:nvPr/>
        </p:nvSpPr>
        <p:spPr>
          <a:xfrm>
            <a:off x="1047239" y="7161677"/>
            <a:ext cx="393913" cy="297941"/>
          </a:xfrm>
          <a:custGeom>
            <a:avLst/>
            <a:gdLst/>
            <a:ahLst/>
            <a:cxnLst/>
            <a:rect l="l" t="t" r="r" b="b"/>
            <a:pathLst>
              <a:path w="393913" h="297941" extrusionOk="0">
                <a:moveTo>
                  <a:pt x="0" y="0"/>
                </a:moveTo>
                <a:lnTo>
                  <a:pt x="393913" y="0"/>
                </a:lnTo>
                <a:lnTo>
                  <a:pt x="393913" y="297942"/>
                </a:lnTo>
                <a:lnTo>
                  <a:pt x="0" y="297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35"/>
          <p:cNvSpPr/>
          <p:nvPr/>
        </p:nvSpPr>
        <p:spPr>
          <a:xfrm>
            <a:off x="1028700" y="8981205"/>
            <a:ext cx="430991" cy="430991"/>
          </a:xfrm>
          <a:custGeom>
            <a:avLst/>
            <a:gdLst/>
            <a:ahLst/>
            <a:cxnLst/>
            <a:rect l="l" t="t" r="r" b="b"/>
            <a:pathLst>
              <a:path w="430991" h="430991" extrusionOk="0">
                <a:moveTo>
                  <a:pt x="0" y="0"/>
                </a:moveTo>
                <a:lnTo>
                  <a:pt x="430991" y="0"/>
                </a:lnTo>
                <a:lnTo>
                  <a:pt x="430991" y="430991"/>
                </a:lnTo>
                <a:lnTo>
                  <a:pt x="0" y="430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2" name="Google Shape;472;p35"/>
          <p:cNvSpPr/>
          <p:nvPr/>
        </p:nvSpPr>
        <p:spPr>
          <a:xfrm>
            <a:off x="1131034" y="6246068"/>
            <a:ext cx="226323" cy="454335"/>
          </a:xfrm>
          <a:custGeom>
            <a:avLst/>
            <a:gdLst/>
            <a:ahLst/>
            <a:cxnLst/>
            <a:rect l="l" t="t" r="r" b="b"/>
            <a:pathLst>
              <a:path w="226323" h="454335" extrusionOk="0">
                <a:moveTo>
                  <a:pt x="0" y="0"/>
                </a:moveTo>
                <a:lnTo>
                  <a:pt x="226323" y="0"/>
                </a:lnTo>
                <a:lnTo>
                  <a:pt x="226323" y="454334"/>
                </a:lnTo>
                <a:lnTo>
                  <a:pt x="0" y="454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3" name="Google Shape;473;p35"/>
          <p:cNvSpPr txBox="1"/>
          <p:nvPr/>
        </p:nvSpPr>
        <p:spPr>
          <a:xfrm>
            <a:off x="1716133" y="5339518"/>
            <a:ext cx="580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123 Anywhere St., Any </a:t>
            </a:r>
            <a:r>
              <a:rPr lang="en-US" sz="2300" b="0" i="0" u="none" strike="noStrike" cap="none" dirty="0" err="1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City,ST</a:t>
            </a:r>
            <a:r>
              <a:rPr lang="en-US" sz="2300" b="0" i="0" u="none" strike="noStrike" cap="none" dirty="0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 12345</a:t>
            </a:r>
            <a:endParaRPr dirty="0"/>
          </a:p>
        </p:txBody>
      </p:sp>
      <p:sp>
        <p:nvSpPr>
          <p:cNvPr id="474" name="Google Shape;474;p35"/>
          <p:cNvSpPr/>
          <p:nvPr/>
        </p:nvSpPr>
        <p:spPr>
          <a:xfrm flipH="1">
            <a:off x="6866263" y="4866405"/>
            <a:ext cx="13088827" cy="8229600"/>
          </a:xfrm>
          <a:custGeom>
            <a:avLst/>
            <a:gdLst/>
            <a:ahLst/>
            <a:cxnLst/>
            <a:rect l="l" t="t" r="r" b="b"/>
            <a:pathLst>
              <a:path w="13088827" h="8229600" extrusionOk="0">
                <a:moveTo>
                  <a:pt x="13088827" y="0"/>
                </a:moveTo>
                <a:lnTo>
                  <a:pt x="0" y="0"/>
                </a:lnTo>
                <a:lnTo>
                  <a:pt x="0" y="8229600"/>
                </a:lnTo>
                <a:lnTo>
                  <a:pt x="13088827" y="8229600"/>
                </a:lnTo>
                <a:lnTo>
                  <a:pt x="13088827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35"/>
          <p:cNvSpPr/>
          <p:nvPr/>
        </p:nvSpPr>
        <p:spPr>
          <a:xfrm rot="9645028">
            <a:off x="-4000953" y="-1652191"/>
            <a:ext cx="10253795" cy="3312154"/>
          </a:xfrm>
          <a:custGeom>
            <a:avLst/>
            <a:gdLst/>
            <a:ahLst/>
            <a:cxnLst/>
            <a:rect l="l" t="t" r="r" b="b"/>
            <a:pathLst>
              <a:path w="10243940" h="3308971" extrusionOk="0">
                <a:moveTo>
                  <a:pt x="0" y="0"/>
                </a:moveTo>
                <a:lnTo>
                  <a:pt x="10243940" y="0"/>
                </a:lnTo>
                <a:lnTo>
                  <a:pt x="10243940" y="3308970"/>
                </a:lnTo>
                <a:lnTo>
                  <a:pt x="0" y="3308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6" name="Google Shape;476;p35"/>
          <p:cNvSpPr/>
          <p:nvPr/>
        </p:nvSpPr>
        <p:spPr>
          <a:xfrm rot="3151657">
            <a:off x="7968569" y="300918"/>
            <a:ext cx="1740179" cy="1989810"/>
          </a:xfrm>
          <a:custGeom>
            <a:avLst/>
            <a:gdLst/>
            <a:ahLst/>
            <a:cxnLst/>
            <a:rect l="l" t="t" r="r" b="b"/>
            <a:pathLst>
              <a:path w="1742697" h="1992689" extrusionOk="0">
                <a:moveTo>
                  <a:pt x="0" y="0"/>
                </a:moveTo>
                <a:lnTo>
                  <a:pt x="1742697" y="0"/>
                </a:lnTo>
                <a:lnTo>
                  <a:pt x="1742697" y="1992689"/>
                </a:lnTo>
                <a:lnTo>
                  <a:pt x="0" y="199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7" name="Google Shape;477;p35"/>
          <p:cNvSpPr txBox="1"/>
          <p:nvPr/>
        </p:nvSpPr>
        <p:spPr>
          <a:xfrm>
            <a:off x="978090" y="2044999"/>
            <a:ext cx="5562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Contact Us</a:t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>
            <a:off x="1716133" y="6265141"/>
            <a:ext cx="489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123-456-7890</a:t>
            </a:r>
            <a:endParaRPr dirty="0"/>
          </a:p>
        </p:txBody>
      </p:sp>
      <p:sp>
        <p:nvSpPr>
          <p:cNvPr id="479" name="Google Shape;479;p35"/>
          <p:cNvSpPr txBox="1"/>
          <p:nvPr/>
        </p:nvSpPr>
        <p:spPr>
          <a:xfrm>
            <a:off x="1716133" y="7153700"/>
            <a:ext cx="489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 err="1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hello@reallygreatsite.com</a:t>
            </a:r>
            <a:endParaRPr dirty="0"/>
          </a:p>
        </p:txBody>
      </p:sp>
      <p:sp>
        <p:nvSpPr>
          <p:cNvPr id="480" name="Google Shape;480;p35"/>
          <p:cNvSpPr txBox="1"/>
          <p:nvPr/>
        </p:nvSpPr>
        <p:spPr>
          <a:xfrm>
            <a:off x="1716133" y="8935346"/>
            <a:ext cx="489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 err="1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reallygreatsite.com</a:t>
            </a:r>
            <a:endParaRPr dirty="0"/>
          </a:p>
        </p:txBody>
      </p:sp>
      <p:sp>
        <p:nvSpPr>
          <p:cNvPr id="481" name="Google Shape;481;p35"/>
          <p:cNvSpPr txBox="1"/>
          <p:nvPr/>
        </p:nvSpPr>
        <p:spPr>
          <a:xfrm>
            <a:off x="1716133" y="8031044"/>
            <a:ext cx="489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@</a:t>
            </a:r>
            <a:r>
              <a:rPr lang="en-US" sz="2300" b="0" i="0" u="none" strike="noStrike" cap="none" dirty="0" err="1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reallygreatsite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/>
          <p:nvPr/>
        </p:nvSpPr>
        <p:spPr>
          <a:xfrm>
            <a:off x="-3490511" y="3289507"/>
            <a:ext cx="10265603" cy="11112967"/>
          </a:xfrm>
          <a:custGeom>
            <a:avLst/>
            <a:gdLst/>
            <a:ahLst/>
            <a:cxnLst/>
            <a:rect l="l" t="t" r="r" b="b"/>
            <a:pathLst>
              <a:path w="10265603" h="11112967" extrusionOk="0">
                <a:moveTo>
                  <a:pt x="0" y="0"/>
                </a:moveTo>
                <a:lnTo>
                  <a:pt x="10265604" y="0"/>
                </a:lnTo>
                <a:lnTo>
                  <a:pt x="10265604" y="11112967"/>
                </a:lnTo>
                <a:lnTo>
                  <a:pt x="0" y="11112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/>
            </a:stretch>
          </a:blipFill>
          <a:ln>
            <a:noFill/>
          </a:ln>
        </p:spPr>
      </p:sp>
      <p:sp>
        <p:nvSpPr>
          <p:cNvPr id="487" name="Google Shape;487;p36"/>
          <p:cNvSpPr/>
          <p:nvPr/>
        </p:nvSpPr>
        <p:spPr>
          <a:xfrm rot="-5744346">
            <a:off x="14825893" y="3828934"/>
            <a:ext cx="3793038" cy="1092395"/>
          </a:xfrm>
          <a:custGeom>
            <a:avLst/>
            <a:gdLst/>
            <a:ahLst/>
            <a:cxnLst/>
            <a:rect l="l" t="t" r="r" b="b"/>
            <a:pathLst>
              <a:path w="3792991" h="1092381" extrusionOk="0">
                <a:moveTo>
                  <a:pt x="0" y="0"/>
                </a:moveTo>
                <a:lnTo>
                  <a:pt x="3792992" y="0"/>
                </a:lnTo>
                <a:lnTo>
                  <a:pt x="3792992" y="1092382"/>
                </a:lnTo>
                <a:lnTo>
                  <a:pt x="0" y="1092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88" name="Google Shape;488;p36"/>
          <p:cNvPicPr preferRelativeResize="0"/>
          <p:nvPr/>
        </p:nvPicPr>
        <p:blipFill rotWithShape="1">
          <a:blip r:embed="rId5">
            <a:alphaModFix/>
          </a:blip>
          <a:srcRect t="22667" b="22672"/>
          <a:stretch/>
        </p:blipFill>
        <p:spPr>
          <a:xfrm>
            <a:off x="1642291" y="2822946"/>
            <a:ext cx="15003419" cy="546707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6"/>
          <p:cNvSpPr txBox="1"/>
          <p:nvPr/>
        </p:nvSpPr>
        <p:spPr>
          <a:xfrm>
            <a:off x="523086" y="1019175"/>
            <a:ext cx="5842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Credits</a:t>
            </a: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7989903" y="1009650"/>
            <a:ext cx="8655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This presentation template is free for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everyone to use thanks to the following:</a:t>
            </a:r>
            <a:endParaRPr/>
          </a:p>
        </p:txBody>
      </p:sp>
      <p:sp>
        <p:nvSpPr>
          <p:cNvPr id="491" name="Google Shape;491;p36"/>
          <p:cNvSpPr txBox="1"/>
          <p:nvPr/>
        </p:nvSpPr>
        <p:spPr>
          <a:xfrm>
            <a:off x="10534485" y="9295301"/>
            <a:ext cx="6111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SlidesCarnival for the presentation template</a:t>
            </a:r>
            <a:endParaRPr/>
          </a:p>
        </p:txBody>
      </p:sp>
      <p:sp>
        <p:nvSpPr>
          <p:cNvPr id="492" name="Google Shape;492;p36"/>
          <p:cNvSpPr txBox="1"/>
          <p:nvPr/>
        </p:nvSpPr>
        <p:spPr>
          <a:xfrm>
            <a:off x="6844656" y="9295301"/>
            <a:ext cx="276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Pexels for the photos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7"/>
          <p:cNvPicPr preferRelativeResize="0"/>
          <p:nvPr/>
        </p:nvPicPr>
        <p:blipFill rotWithShape="1">
          <a:blip r:embed="rId3">
            <a:alphaModFix/>
          </a:blip>
          <a:srcRect l="56692" t="10719" r="6634" b="10173"/>
          <a:stretch/>
        </p:blipFill>
        <p:spPr>
          <a:xfrm>
            <a:off x="10368525" y="1102850"/>
            <a:ext cx="6706752" cy="81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7"/>
          <p:cNvSpPr/>
          <p:nvPr/>
        </p:nvSpPr>
        <p:spPr>
          <a:xfrm rot="1432517">
            <a:off x="8348297" y="2228300"/>
            <a:ext cx="1820856" cy="2460616"/>
          </a:xfrm>
          <a:custGeom>
            <a:avLst/>
            <a:gdLst/>
            <a:ahLst/>
            <a:cxnLst/>
            <a:rect l="l" t="t" r="r" b="b"/>
            <a:pathLst>
              <a:path w="1819719" h="2459080" extrusionOk="0">
                <a:moveTo>
                  <a:pt x="0" y="0"/>
                </a:moveTo>
                <a:lnTo>
                  <a:pt x="1819719" y="0"/>
                </a:lnTo>
                <a:lnTo>
                  <a:pt x="1819719" y="2459080"/>
                </a:lnTo>
                <a:lnTo>
                  <a:pt x="0" y="2459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99" name="Google Shape;499;p37"/>
          <p:cNvPicPr preferRelativeResize="0"/>
          <p:nvPr/>
        </p:nvPicPr>
        <p:blipFill rotWithShape="1">
          <a:blip r:embed="rId5">
            <a:alphaModFix/>
          </a:blip>
          <a:srcRect t="26676" b="26676"/>
          <a:stretch/>
        </p:blipFill>
        <p:spPr>
          <a:xfrm>
            <a:off x="1028700" y="3349851"/>
            <a:ext cx="8115300" cy="567808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7"/>
          <p:cNvSpPr/>
          <p:nvPr/>
        </p:nvSpPr>
        <p:spPr>
          <a:xfrm rot="735886">
            <a:off x="-311977" y="7498937"/>
            <a:ext cx="2617501" cy="2117796"/>
          </a:xfrm>
          <a:custGeom>
            <a:avLst/>
            <a:gdLst/>
            <a:ahLst/>
            <a:cxnLst/>
            <a:rect l="l" t="t" r="r" b="b"/>
            <a:pathLst>
              <a:path w="2616634" h="2117095" extrusionOk="0">
                <a:moveTo>
                  <a:pt x="0" y="0"/>
                </a:moveTo>
                <a:lnTo>
                  <a:pt x="2616634" y="0"/>
                </a:lnTo>
                <a:lnTo>
                  <a:pt x="2616634" y="2117095"/>
                </a:lnTo>
                <a:lnTo>
                  <a:pt x="0" y="2117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1" name="Google Shape;501;p37"/>
          <p:cNvSpPr/>
          <p:nvPr/>
        </p:nvSpPr>
        <p:spPr>
          <a:xfrm rot="-4530708">
            <a:off x="14453078" y="299031"/>
            <a:ext cx="995486" cy="3847286"/>
          </a:xfrm>
          <a:custGeom>
            <a:avLst/>
            <a:gdLst/>
            <a:ahLst/>
            <a:cxnLst/>
            <a:rect l="l" t="t" r="r" b="b"/>
            <a:pathLst>
              <a:path w="996205" h="3850066" extrusionOk="0">
                <a:moveTo>
                  <a:pt x="0" y="0"/>
                </a:moveTo>
                <a:lnTo>
                  <a:pt x="996205" y="0"/>
                </a:lnTo>
                <a:lnTo>
                  <a:pt x="996205" y="3850066"/>
                </a:lnTo>
                <a:lnTo>
                  <a:pt x="0" y="3850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2" name="Google Shape;502;p37"/>
          <p:cNvSpPr/>
          <p:nvPr/>
        </p:nvSpPr>
        <p:spPr>
          <a:xfrm rot="-948463">
            <a:off x="16828079" y="4692215"/>
            <a:ext cx="1845347" cy="2757991"/>
          </a:xfrm>
          <a:custGeom>
            <a:avLst/>
            <a:gdLst/>
            <a:ahLst/>
            <a:cxnLst/>
            <a:rect l="l" t="t" r="r" b="b"/>
            <a:pathLst>
              <a:path w="1844736" h="2757078" extrusionOk="0">
                <a:moveTo>
                  <a:pt x="0" y="0"/>
                </a:moveTo>
                <a:lnTo>
                  <a:pt x="1844736" y="0"/>
                </a:lnTo>
                <a:lnTo>
                  <a:pt x="1844736" y="2757078"/>
                </a:lnTo>
                <a:lnTo>
                  <a:pt x="0" y="2757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3" name="Google Shape;503;p37"/>
          <p:cNvSpPr txBox="1"/>
          <p:nvPr/>
        </p:nvSpPr>
        <p:spPr>
          <a:xfrm>
            <a:off x="1028700" y="954472"/>
            <a:ext cx="113997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Fonts In this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Presentation</a:t>
            </a:r>
            <a:endParaRPr/>
          </a:p>
        </p:txBody>
      </p:sp>
      <p:sp>
        <p:nvSpPr>
          <p:cNvPr id="504" name="Google Shape;504;p37"/>
          <p:cNvSpPr txBox="1"/>
          <p:nvPr/>
        </p:nvSpPr>
        <p:spPr>
          <a:xfrm>
            <a:off x="11636274" y="3235551"/>
            <a:ext cx="36078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This presentation template uses</a:t>
            </a:r>
            <a:endParaRPr/>
          </a:p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the following</a:t>
            </a:r>
            <a:endParaRPr/>
          </a:p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free fonts:</a:t>
            </a:r>
            <a:endParaRPr/>
          </a:p>
        </p:txBody>
      </p:sp>
      <p:sp>
        <p:nvSpPr>
          <p:cNvPr id="505" name="Google Shape;505;p37"/>
          <p:cNvSpPr txBox="1"/>
          <p:nvPr/>
        </p:nvSpPr>
        <p:spPr>
          <a:xfrm>
            <a:off x="10368537" y="6270216"/>
            <a:ext cx="6118800" cy="16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Titles: Pacifico</a:t>
            </a:r>
            <a:endParaRPr/>
          </a:p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Headers: Josefin Sans</a:t>
            </a:r>
            <a:endParaRPr/>
          </a:p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Body Copy: Josefin Sans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/>
          <p:nvPr/>
        </p:nvSpPr>
        <p:spPr>
          <a:xfrm>
            <a:off x="937234" y="7030085"/>
            <a:ext cx="50592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25486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page before presenting. </a:t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 rot="146016">
            <a:off x="9418370" y="2294079"/>
            <a:ext cx="597277" cy="844479"/>
          </a:xfrm>
          <a:custGeom>
            <a:avLst/>
            <a:gdLst/>
            <a:ahLst/>
            <a:cxnLst/>
            <a:rect l="l" t="t" r="r" b="b"/>
            <a:pathLst>
              <a:path w="596738" h="843717" extrusionOk="0">
                <a:moveTo>
                  <a:pt x="0" y="0"/>
                </a:moveTo>
                <a:lnTo>
                  <a:pt x="596738" y="0"/>
                </a:lnTo>
                <a:lnTo>
                  <a:pt x="596738" y="843717"/>
                </a:lnTo>
                <a:lnTo>
                  <a:pt x="0" y="84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5" name="Google Shape;525;p39"/>
          <p:cNvSpPr/>
          <p:nvPr/>
        </p:nvSpPr>
        <p:spPr>
          <a:xfrm>
            <a:off x="6832902" y="2281080"/>
            <a:ext cx="1128848" cy="870239"/>
          </a:xfrm>
          <a:custGeom>
            <a:avLst/>
            <a:gdLst/>
            <a:ahLst/>
            <a:cxnLst/>
            <a:rect l="l" t="t" r="r" b="b"/>
            <a:pathLst>
              <a:path w="1128848" h="870239" extrusionOk="0">
                <a:moveTo>
                  <a:pt x="0" y="0"/>
                </a:moveTo>
                <a:lnTo>
                  <a:pt x="1128848" y="0"/>
                </a:lnTo>
                <a:lnTo>
                  <a:pt x="1128848" y="870239"/>
                </a:lnTo>
                <a:lnTo>
                  <a:pt x="0" y="870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6" name="Google Shape;526;p39"/>
          <p:cNvSpPr/>
          <p:nvPr/>
        </p:nvSpPr>
        <p:spPr>
          <a:xfrm>
            <a:off x="15307851" y="861071"/>
            <a:ext cx="682714" cy="1124230"/>
          </a:xfrm>
          <a:custGeom>
            <a:avLst/>
            <a:gdLst/>
            <a:ahLst/>
            <a:cxnLst/>
            <a:rect l="l" t="t" r="r" b="b"/>
            <a:pathLst>
              <a:path w="682714" h="1124230" extrusionOk="0">
                <a:moveTo>
                  <a:pt x="0" y="0"/>
                </a:moveTo>
                <a:lnTo>
                  <a:pt x="682715" y="0"/>
                </a:lnTo>
                <a:lnTo>
                  <a:pt x="682715" y="1124231"/>
                </a:lnTo>
                <a:lnTo>
                  <a:pt x="0" y="1124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7" name="Google Shape;527;p39"/>
          <p:cNvSpPr/>
          <p:nvPr/>
        </p:nvSpPr>
        <p:spPr>
          <a:xfrm>
            <a:off x="11203806" y="3401458"/>
            <a:ext cx="1070610" cy="1130202"/>
          </a:xfrm>
          <a:custGeom>
            <a:avLst/>
            <a:gdLst/>
            <a:ahLst/>
            <a:cxnLst/>
            <a:rect l="l" t="t" r="r" b="b"/>
            <a:pathLst>
              <a:path w="1070610" h="1130202" extrusionOk="0">
                <a:moveTo>
                  <a:pt x="0" y="0"/>
                </a:moveTo>
                <a:lnTo>
                  <a:pt x="1070609" y="0"/>
                </a:lnTo>
                <a:lnTo>
                  <a:pt x="1070609" y="1130203"/>
                </a:lnTo>
                <a:lnTo>
                  <a:pt x="0" y="1130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8" name="Google Shape;528;p39"/>
          <p:cNvSpPr/>
          <p:nvPr/>
        </p:nvSpPr>
        <p:spPr>
          <a:xfrm>
            <a:off x="12865420" y="3494242"/>
            <a:ext cx="695595" cy="944635"/>
          </a:xfrm>
          <a:custGeom>
            <a:avLst/>
            <a:gdLst/>
            <a:ahLst/>
            <a:cxnLst/>
            <a:rect l="l" t="t" r="r" b="b"/>
            <a:pathLst>
              <a:path w="695595" h="944635" extrusionOk="0">
                <a:moveTo>
                  <a:pt x="0" y="0"/>
                </a:moveTo>
                <a:lnTo>
                  <a:pt x="695595" y="0"/>
                </a:lnTo>
                <a:lnTo>
                  <a:pt x="695595" y="944635"/>
                </a:lnTo>
                <a:lnTo>
                  <a:pt x="0" y="944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9" name="Google Shape;529;p39"/>
          <p:cNvSpPr/>
          <p:nvPr/>
        </p:nvSpPr>
        <p:spPr>
          <a:xfrm>
            <a:off x="14152020" y="3679090"/>
            <a:ext cx="660159" cy="574939"/>
          </a:xfrm>
          <a:custGeom>
            <a:avLst/>
            <a:gdLst/>
            <a:ahLst/>
            <a:cxnLst/>
            <a:rect l="l" t="t" r="r" b="b"/>
            <a:pathLst>
              <a:path w="660159" h="574939" extrusionOk="0">
                <a:moveTo>
                  <a:pt x="0" y="0"/>
                </a:moveTo>
                <a:lnTo>
                  <a:pt x="660159" y="0"/>
                </a:lnTo>
                <a:lnTo>
                  <a:pt x="660159" y="574939"/>
                </a:lnTo>
                <a:lnTo>
                  <a:pt x="0" y="5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0" name="Google Shape;530;p39"/>
          <p:cNvSpPr/>
          <p:nvPr/>
        </p:nvSpPr>
        <p:spPr>
          <a:xfrm>
            <a:off x="15403184" y="3646908"/>
            <a:ext cx="656002" cy="639304"/>
          </a:xfrm>
          <a:custGeom>
            <a:avLst/>
            <a:gdLst/>
            <a:ahLst/>
            <a:cxnLst/>
            <a:rect l="l" t="t" r="r" b="b"/>
            <a:pathLst>
              <a:path w="656002" h="639304" extrusionOk="0">
                <a:moveTo>
                  <a:pt x="0" y="0"/>
                </a:moveTo>
                <a:lnTo>
                  <a:pt x="656002" y="0"/>
                </a:lnTo>
                <a:lnTo>
                  <a:pt x="656002" y="639303"/>
                </a:lnTo>
                <a:lnTo>
                  <a:pt x="0" y="6393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1" name="Google Shape;531;p39"/>
          <p:cNvSpPr/>
          <p:nvPr/>
        </p:nvSpPr>
        <p:spPr>
          <a:xfrm>
            <a:off x="10810774" y="8599300"/>
            <a:ext cx="1075882" cy="1248387"/>
          </a:xfrm>
          <a:custGeom>
            <a:avLst/>
            <a:gdLst/>
            <a:ahLst/>
            <a:cxnLst/>
            <a:rect l="l" t="t" r="r" b="b"/>
            <a:pathLst>
              <a:path w="1075882" h="1248387" extrusionOk="0">
                <a:moveTo>
                  <a:pt x="0" y="0"/>
                </a:moveTo>
                <a:lnTo>
                  <a:pt x="1075883" y="0"/>
                </a:lnTo>
                <a:lnTo>
                  <a:pt x="1075883" y="1248387"/>
                </a:lnTo>
                <a:lnTo>
                  <a:pt x="0" y="1248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2" name="Google Shape;532;p39"/>
          <p:cNvSpPr/>
          <p:nvPr/>
        </p:nvSpPr>
        <p:spPr>
          <a:xfrm>
            <a:off x="12393908" y="4597276"/>
            <a:ext cx="654702" cy="1037713"/>
          </a:xfrm>
          <a:custGeom>
            <a:avLst/>
            <a:gdLst/>
            <a:ahLst/>
            <a:cxnLst/>
            <a:rect l="l" t="t" r="r" b="b"/>
            <a:pathLst>
              <a:path w="654702" h="1037713" extrusionOk="0">
                <a:moveTo>
                  <a:pt x="0" y="0"/>
                </a:moveTo>
                <a:lnTo>
                  <a:pt x="654702" y="0"/>
                </a:lnTo>
                <a:lnTo>
                  <a:pt x="654702" y="1037712"/>
                </a:lnTo>
                <a:lnTo>
                  <a:pt x="0" y="1037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3" name="Google Shape;533;p39"/>
          <p:cNvSpPr/>
          <p:nvPr/>
        </p:nvSpPr>
        <p:spPr>
          <a:xfrm>
            <a:off x="13625349" y="4682338"/>
            <a:ext cx="675142" cy="867589"/>
          </a:xfrm>
          <a:custGeom>
            <a:avLst/>
            <a:gdLst/>
            <a:ahLst/>
            <a:cxnLst/>
            <a:rect l="l" t="t" r="r" b="b"/>
            <a:pathLst>
              <a:path w="675142" h="867589" extrusionOk="0">
                <a:moveTo>
                  <a:pt x="0" y="0"/>
                </a:moveTo>
                <a:lnTo>
                  <a:pt x="675142" y="0"/>
                </a:lnTo>
                <a:lnTo>
                  <a:pt x="675142" y="867588"/>
                </a:lnTo>
                <a:lnTo>
                  <a:pt x="0" y="867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4" name="Google Shape;534;p39"/>
          <p:cNvSpPr/>
          <p:nvPr/>
        </p:nvSpPr>
        <p:spPr>
          <a:xfrm>
            <a:off x="13741397" y="7402906"/>
            <a:ext cx="608453" cy="1157956"/>
          </a:xfrm>
          <a:custGeom>
            <a:avLst/>
            <a:gdLst/>
            <a:ahLst/>
            <a:cxnLst/>
            <a:rect l="l" t="t" r="r" b="b"/>
            <a:pathLst>
              <a:path w="608453" h="1157956" extrusionOk="0">
                <a:moveTo>
                  <a:pt x="0" y="0"/>
                </a:moveTo>
                <a:lnTo>
                  <a:pt x="608453" y="0"/>
                </a:lnTo>
                <a:lnTo>
                  <a:pt x="608453" y="1157956"/>
                </a:lnTo>
                <a:lnTo>
                  <a:pt x="0" y="115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5" name="Google Shape;535;p39"/>
          <p:cNvSpPr/>
          <p:nvPr/>
        </p:nvSpPr>
        <p:spPr>
          <a:xfrm>
            <a:off x="7288647" y="4667872"/>
            <a:ext cx="459670" cy="896519"/>
          </a:xfrm>
          <a:custGeom>
            <a:avLst/>
            <a:gdLst/>
            <a:ahLst/>
            <a:cxnLst/>
            <a:rect l="l" t="t" r="r" b="b"/>
            <a:pathLst>
              <a:path w="459670" h="896519" extrusionOk="0">
                <a:moveTo>
                  <a:pt x="0" y="0"/>
                </a:moveTo>
                <a:lnTo>
                  <a:pt x="459670" y="0"/>
                </a:lnTo>
                <a:lnTo>
                  <a:pt x="459670" y="896519"/>
                </a:lnTo>
                <a:lnTo>
                  <a:pt x="0" y="896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6" name="Google Shape;536;p39"/>
          <p:cNvSpPr/>
          <p:nvPr/>
        </p:nvSpPr>
        <p:spPr>
          <a:xfrm rot="-5400000">
            <a:off x="5772529" y="4667872"/>
            <a:ext cx="982242" cy="896519"/>
          </a:xfrm>
          <a:custGeom>
            <a:avLst/>
            <a:gdLst/>
            <a:ahLst/>
            <a:cxnLst/>
            <a:rect l="l" t="t" r="r" b="b"/>
            <a:pathLst>
              <a:path w="982242" h="896519" extrusionOk="0">
                <a:moveTo>
                  <a:pt x="0" y="0"/>
                </a:moveTo>
                <a:lnTo>
                  <a:pt x="982242" y="0"/>
                </a:lnTo>
                <a:lnTo>
                  <a:pt x="982242" y="896519"/>
                </a:lnTo>
                <a:lnTo>
                  <a:pt x="0" y="896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7" name="Google Shape;537;p39"/>
          <p:cNvSpPr/>
          <p:nvPr/>
        </p:nvSpPr>
        <p:spPr>
          <a:xfrm rot="-223697">
            <a:off x="8441236" y="1022762"/>
            <a:ext cx="792347" cy="801086"/>
          </a:xfrm>
          <a:custGeom>
            <a:avLst/>
            <a:gdLst/>
            <a:ahLst/>
            <a:cxnLst/>
            <a:rect l="l" t="t" r="r" b="b"/>
            <a:pathLst>
              <a:path w="792652" h="801394" extrusionOk="0">
                <a:moveTo>
                  <a:pt x="0" y="0"/>
                </a:moveTo>
                <a:lnTo>
                  <a:pt x="792652" y="0"/>
                </a:lnTo>
                <a:lnTo>
                  <a:pt x="792652" y="801395"/>
                </a:lnTo>
                <a:lnTo>
                  <a:pt x="0" y="801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8" name="Google Shape;538;p39"/>
          <p:cNvSpPr/>
          <p:nvPr/>
        </p:nvSpPr>
        <p:spPr>
          <a:xfrm rot="-1940363">
            <a:off x="14890468" y="5037196"/>
            <a:ext cx="375351" cy="158330"/>
          </a:xfrm>
          <a:custGeom>
            <a:avLst/>
            <a:gdLst/>
            <a:ahLst/>
            <a:cxnLst/>
            <a:rect l="l" t="t" r="r" b="b"/>
            <a:pathLst>
              <a:path w="375304" h="158310" extrusionOk="0">
                <a:moveTo>
                  <a:pt x="0" y="0"/>
                </a:moveTo>
                <a:lnTo>
                  <a:pt x="375303" y="0"/>
                </a:lnTo>
                <a:lnTo>
                  <a:pt x="375303" y="158310"/>
                </a:lnTo>
                <a:lnTo>
                  <a:pt x="0" y="158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9" name="Google Shape;539;p39"/>
          <p:cNvSpPr/>
          <p:nvPr/>
        </p:nvSpPr>
        <p:spPr>
          <a:xfrm>
            <a:off x="15502654" y="6207775"/>
            <a:ext cx="1886023" cy="668681"/>
          </a:xfrm>
          <a:custGeom>
            <a:avLst/>
            <a:gdLst/>
            <a:ahLst/>
            <a:cxnLst/>
            <a:rect l="l" t="t" r="r" b="b"/>
            <a:pathLst>
              <a:path w="1886023" h="668681" extrusionOk="0">
                <a:moveTo>
                  <a:pt x="0" y="0"/>
                </a:moveTo>
                <a:lnTo>
                  <a:pt x="1886024" y="0"/>
                </a:lnTo>
                <a:lnTo>
                  <a:pt x="1886024" y="668681"/>
                </a:lnTo>
                <a:lnTo>
                  <a:pt x="0" y="668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0" name="Google Shape;540;p39"/>
          <p:cNvSpPr/>
          <p:nvPr/>
        </p:nvSpPr>
        <p:spPr>
          <a:xfrm rot="283679">
            <a:off x="12902340" y="987546"/>
            <a:ext cx="632676" cy="872109"/>
          </a:xfrm>
          <a:custGeom>
            <a:avLst/>
            <a:gdLst/>
            <a:ahLst/>
            <a:cxnLst/>
            <a:rect l="l" t="t" r="r" b="b"/>
            <a:pathLst>
              <a:path w="632103" h="871320" extrusionOk="0">
                <a:moveTo>
                  <a:pt x="0" y="0"/>
                </a:moveTo>
                <a:lnTo>
                  <a:pt x="632103" y="0"/>
                </a:lnTo>
                <a:lnTo>
                  <a:pt x="632103" y="871320"/>
                </a:lnTo>
                <a:lnTo>
                  <a:pt x="0" y="871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1" name="Google Shape;541;p39"/>
          <p:cNvSpPr/>
          <p:nvPr/>
        </p:nvSpPr>
        <p:spPr>
          <a:xfrm>
            <a:off x="9216876" y="7564391"/>
            <a:ext cx="678617" cy="834987"/>
          </a:xfrm>
          <a:custGeom>
            <a:avLst/>
            <a:gdLst/>
            <a:ahLst/>
            <a:cxnLst/>
            <a:rect l="l" t="t" r="r" b="b"/>
            <a:pathLst>
              <a:path w="678617" h="834987" extrusionOk="0">
                <a:moveTo>
                  <a:pt x="0" y="0"/>
                </a:moveTo>
                <a:lnTo>
                  <a:pt x="678617" y="0"/>
                </a:lnTo>
                <a:lnTo>
                  <a:pt x="678617" y="834986"/>
                </a:lnTo>
                <a:lnTo>
                  <a:pt x="0" y="834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2" name="Google Shape;542;p39"/>
          <p:cNvSpPr/>
          <p:nvPr/>
        </p:nvSpPr>
        <p:spPr>
          <a:xfrm>
            <a:off x="5700956" y="1053696"/>
            <a:ext cx="636868" cy="738981"/>
          </a:xfrm>
          <a:custGeom>
            <a:avLst/>
            <a:gdLst/>
            <a:ahLst/>
            <a:cxnLst/>
            <a:rect l="l" t="t" r="r" b="b"/>
            <a:pathLst>
              <a:path w="636868" h="738981" extrusionOk="0">
                <a:moveTo>
                  <a:pt x="0" y="0"/>
                </a:moveTo>
                <a:lnTo>
                  <a:pt x="636868" y="0"/>
                </a:lnTo>
                <a:lnTo>
                  <a:pt x="636868" y="738981"/>
                </a:lnTo>
                <a:lnTo>
                  <a:pt x="0" y="738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3" name="Google Shape;543;p39"/>
          <p:cNvSpPr/>
          <p:nvPr/>
        </p:nvSpPr>
        <p:spPr>
          <a:xfrm>
            <a:off x="9834302" y="1000207"/>
            <a:ext cx="896488" cy="845958"/>
          </a:xfrm>
          <a:custGeom>
            <a:avLst/>
            <a:gdLst/>
            <a:ahLst/>
            <a:cxnLst/>
            <a:rect l="l" t="t" r="r" b="b"/>
            <a:pathLst>
              <a:path w="896488" h="845958" extrusionOk="0">
                <a:moveTo>
                  <a:pt x="0" y="0"/>
                </a:moveTo>
                <a:lnTo>
                  <a:pt x="896488" y="0"/>
                </a:lnTo>
                <a:lnTo>
                  <a:pt x="896488" y="845959"/>
                </a:lnTo>
                <a:lnTo>
                  <a:pt x="0" y="84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4" name="Google Shape;544;p39"/>
          <p:cNvSpPr/>
          <p:nvPr/>
        </p:nvSpPr>
        <p:spPr>
          <a:xfrm>
            <a:off x="12828860" y="2286079"/>
            <a:ext cx="491120" cy="860241"/>
          </a:xfrm>
          <a:custGeom>
            <a:avLst/>
            <a:gdLst/>
            <a:ahLst/>
            <a:cxnLst/>
            <a:rect l="l" t="t" r="r" b="b"/>
            <a:pathLst>
              <a:path w="491120" h="860241" extrusionOk="0">
                <a:moveTo>
                  <a:pt x="0" y="0"/>
                </a:moveTo>
                <a:lnTo>
                  <a:pt x="491120" y="0"/>
                </a:lnTo>
                <a:lnTo>
                  <a:pt x="491120" y="860241"/>
                </a:lnTo>
                <a:lnTo>
                  <a:pt x="0" y="860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5" name="Google Shape;545;p39"/>
          <p:cNvSpPr/>
          <p:nvPr/>
        </p:nvSpPr>
        <p:spPr>
          <a:xfrm>
            <a:off x="16962702" y="4795164"/>
            <a:ext cx="395666" cy="641937"/>
          </a:xfrm>
          <a:custGeom>
            <a:avLst/>
            <a:gdLst/>
            <a:ahLst/>
            <a:cxnLst/>
            <a:rect l="l" t="t" r="r" b="b"/>
            <a:pathLst>
              <a:path w="395666" h="641937" extrusionOk="0">
                <a:moveTo>
                  <a:pt x="0" y="0"/>
                </a:moveTo>
                <a:lnTo>
                  <a:pt x="395667" y="0"/>
                </a:lnTo>
                <a:lnTo>
                  <a:pt x="395667" y="641936"/>
                </a:lnTo>
                <a:lnTo>
                  <a:pt x="0" y="64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6" name="Google Shape;546;p39"/>
          <p:cNvSpPr/>
          <p:nvPr/>
        </p:nvSpPr>
        <p:spPr>
          <a:xfrm rot="-137437">
            <a:off x="6929855" y="981241"/>
            <a:ext cx="895399" cy="884004"/>
          </a:xfrm>
          <a:custGeom>
            <a:avLst/>
            <a:gdLst/>
            <a:ahLst/>
            <a:cxnLst/>
            <a:rect l="l" t="t" r="r" b="b"/>
            <a:pathLst>
              <a:path w="894684" h="883298" extrusionOk="0">
                <a:moveTo>
                  <a:pt x="0" y="0"/>
                </a:moveTo>
                <a:lnTo>
                  <a:pt x="894684" y="0"/>
                </a:lnTo>
                <a:lnTo>
                  <a:pt x="894684" y="883297"/>
                </a:lnTo>
                <a:lnTo>
                  <a:pt x="0" y="883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7" name="Google Shape;547;p39"/>
          <p:cNvSpPr/>
          <p:nvPr/>
        </p:nvSpPr>
        <p:spPr>
          <a:xfrm>
            <a:off x="7309928" y="7324651"/>
            <a:ext cx="1181181" cy="1314466"/>
          </a:xfrm>
          <a:custGeom>
            <a:avLst/>
            <a:gdLst/>
            <a:ahLst/>
            <a:cxnLst/>
            <a:rect l="l" t="t" r="r" b="b"/>
            <a:pathLst>
              <a:path w="1181181" h="1314466" extrusionOk="0">
                <a:moveTo>
                  <a:pt x="0" y="0"/>
                </a:moveTo>
                <a:lnTo>
                  <a:pt x="1181182" y="0"/>
                </a:lnTo>
                <a:lnTo>
                  <a:pt x="1181182" y="1314466"/>
                </a:lnTo>
                <a:lnTo>
                  <a:pt x="0" y="131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8" name="Google Shape;548;p39"/>
          <p:cNvSpPr/>
          <p:nvPr/>
        </p:nvSpPr>
        <p:spPr>
          <a:xfrm>
            <a:off x="11344122" y="4682505"/>
            <a:ext cx="473048" cy="867254"/>
          </a:xfrm>
          <a:custGeom>
            <a:avLst/>
            <a:gdLst/>
            <a:ahLst/>
            <a:cxnLst/>
            <a:rect l="l" t="t" r="r" b="b"/>
            <a:pathLst>
              <a:path w="473048" h="867254" extrusionOk="0">
                <a:moveTo>
                  <a:pt x="0" y="0"/>
                </a:moveTo>
                <a:lnTo>
                  <a:pt x="473048" y="0"/>
                </a:lnTo>
                <a:lnTo>
                  <a:pt x="473048" y="867254"/>
                </a:lnTo>
                <a:lnTo>
                  <a:pt x="0" y="867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9" name="Google Shape;549;p39"/>
          <p:cNvSpPr/>
          <p:nvPr/>
        </p:nvSpPr>
        <p:spPr>
          <a:xfrm>
            <a:off x="16458208" y="7476210"/>
            <a:ext cx="998972" cy="1011349"/>
          </a:xfrm>
          <a:custGeom>
            <a:avLst/>
            <a:gdLst/>
            <a:ahLst/>
            <a:cxnLst/>
            <a:rect l="l" t="t" r="r" b="b"/>
            <a:pathLst>
              <a:path w="998972" h="1011349" extrusionOk="0">
                <a:moveTo>
                  <a:pt x="0" y="0"/>
                </a:moveTo>
                <a:lnTo>
                  <a:pt x="998972" y="0"/>
                </a:lnTo>
                <a:lnTo>
                  <a:pt x="998972" y="1011348"/>
                </a:lnTo>
                <a:lnTo>
                  <a:pt x="0" y="1011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0" name="Google Shape;550;p39"/>
          <p:cNvSpPr/>
          <p:nvPr/>
        </p:nvSpPr>
        <p:spPr>
          <a:xfrm>
            <a:off x="8325055" y="4655597"/>
            <a:ext cx="862456" cy="921069"/>
          </a:xfrm>
          <a:custGeom>
            <a:avLst/>
            <a:gdLst/>
            <a:ahLst/>
            <a:cxnLst/>
            <a:rect l="l" t="t" r="r" b="b"/>
            <a:pathLst>
              <a:path w="862456" h="921069" extrusionOk="0">
                <a:moveTo>
                  <a:pt x="0" y="0"/>
                </a:moveTo>
                <a:lnTo>
                  <a:pt x="862456" y="0"/>
                </a:lnTo>
                <a:lnTo>
                  <a:pt x="862456" y="921070"/>
                </a:lnTo>
                <a:lnTo>
                  <a:pt x="0" y="921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1" name="Google Shape;551;p39"/>
          <p:cNvSpPr/>
          <p:nvPr/>
        </p:nvSpPr>
        <p:spPr>
          <a:xfrm>
            <a:off x="15405052" y="4767717"/>
            <a:ext cx="654779" cy="669384"/>
          </a:xfrm>
          <a:custGeom>
            <a:avLst/>
            <a:gdLst/>
            <a:ahLst/>
            <a:cxnLst/>
            <a:rect l="l" t="t" r="r" b="b"/>
            <a:pathLst>
              <a:path w="654779" h="669384" extrusionOk="0">
                <a:moveTo>
                  <a:pt x="0" y="0"/>
                </a:moveTo>
                <a:lnTo>
                  <a:pt x="654778" y="0"/>
                </a:lnTo>
                <a:lnTo>
                  <a:pt x="654778" y="669383"/>
                </a:lnTo>
                <a:lnTo>
                  <a:pt x="0" y="669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2" name="Google Shape;552;p39"/>
          <p:cNvSpPr/>
          <p:nvPr/>
        </p:nvSpPr>
        <p:spPr>
          <a:xfrm rot="413639">
            <a:off x="11355584" y="975224"/>
            <a:ext cx="886344" cy="896119"/>
          </a:xfrm>
          <a:custGeom>
            <a:avLst/>
            <a:gdLst/>
            <a:ahLst/>
            <a:cxnLst/>
            <a:rect l="l" t="t" r="r" b="b"/>
            <a:pathLst>
              <a:path w="886585" h="896363" extrusionOk="0">
                <a:moveTo>
                  <a:pt x="0" y="0"/>
                </a:moveTo>
                <a:lnTo>
                  <a:pt x="886584" y="0"/>
                </a:lnTo>
                <a:lnTo>
                  <a:pt x="886584" y="896363"/>
                </a:lnTo>
                <a:lnTo>
                  <a:pt x="0" y="89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9"/>
          <p:cNvSpPr/>
          <p:nvPr/>
        </p:nvSpPr>
        <p:spPr>
          <a:xfrm>
            <a:off x="8421935" y="3493784"/>
            <a:ext cx="735810" cy="945551"/>
          </a:xfrm>
          <a:custGeom>
            <a:avLst/>
            <a:gdLst/>
            <a:ahLst/>
            <a:cxnLst/>
            <a:rect l="l" t="t" r="r" b="b"/>
            <a:pathLst>
              <a:path w="735810" h="945551" extrusionOk="0">
                <a:moveTo>
                  <a:pt x="0" y="0"/>
                </a:moveTo>
                <a:lnTo>
                  <a:pt x="735810" y="0"/>
                </a:lnTo>
                <a:lnTo>
                  <a:pt x="735810" y="945551"/>
                </a:lnTo>
                <a:lnTo>
                  <a:pt x="0" y="945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9"/>
          <p:cNvSpPr/>
          <p:nvPr/>
        </p:nvSpPr>
        <p:spPr>
          <a:xfrm rot="-128855">
            <a:off x="8499809" y="2215244"/>
            <a:ext cx="362707" cy="1002455"/>
          </a:xfrm>
          <a:custGeom>
            <a:avLst/>
            <a:gdLst/>
            <a:ahLst/>
            <a:cxnLst/>
            <a:rect l="l" t="t" r="r" b="b"/>
            <a:pathLst>
              <a:path w="362452" h="1001751" extrusionOk="0">
                <a:moveTo>
                  <a:pt x="0" y="0"/>
                </a:moveTo>
                <a:lnTo>
                  <a:pt x="362451" y="0"/>
                </a:lnTo>
                <a:lnTo>
                  <a:pt x="362451" y="1001751"/>
                </a:lnTo>
                <a:lnTo>
                  <a:pt x="0" y="1001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9"/>
          <p:cNvSpPr/>
          <p:nvPr/>
        </p:nvSpPr>
        <p:spPr>
          <a:xfrm>
            <a:off x="11752033" y="2258612"/>
            <a:ext cx="557425" cy="915176"/>
          </a:xfrm>
          <a:custGeom>
            <a:avLst/>
            <a:gdLst/>
            <a:ahLst/>
            <a:cxnLst/>
            <a:rect l="l" t="t" r="r" b="b"/>
            <a:pathLst>
              <a:path w="557425" h="915176" extrusionOk="0">
                <a:moveTo>
                  <a:pt x="0" y="0"/>
                </a:moveTo>
                <a:lnTo>
                  <a:pt x="557425" y="0"/>
                </a:lnTo>
                <a:lnTo>
                  <a:pt x="557425" y="915176"/>
                </a:lnTo>
                <a:lnTo>
                  <a:pt x="0" y="915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6" name="Google Shape;556;p39"/>
          <p:cNvSpPr/>
          <p:nvPr/>
        </p:nvSpPr>
        <p:spPr>
          <a:xfrm>
            <a:off x="8472486" y="9019895"/>
            <a:ext cx="1463779" cy="407197"/>
          </a:xfrm>
          <a:custGeom>
            <a:avLst/>
            <a:gdLst/>
            <a:ahLst/>
            <a:cxnLst/>
            <a:rect l="l" t="t" r="r" b="b"/>
            <a:pathLst>
              <a:path w="1463779" h="407197" extrusionOk="0">
                <a:moveTo>
                  <a:pt x="0" y="0"/>
                </a:moveTo>
                <a:lnTo>
                  <a:pt x="1463779" y="0"/>
                </a:lnTo>
                <a:lnTo>
                  <a:pt x="1463779" y="407197"/>
                </a:lnTo>
                <a:lnTo>
                  <a:pt x="0" y="40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7" name="Google Shape;557;p39"/>
          <p:cNvSpPr/>
          <p:nvPr/>
        </p:nvSpPr>
        <p:spPr>
          <a:xfrm>
            <a:off x="14144033" y="962956"/>
            <a:ext cx="589095" cy="920461"/>
          </a:xfrm>
          <a:custGeom>
            <a:avLst/>
            <a:gdLst/>
            <a:ahLst/>
            <a:cxnLst/>
            <a:rect l="l" t="t" r="r" b="b"/>
            <a:pathLst>
              <a:path w="589095" h="920461" extrusionOk="0">
                <a:moveTo>
                  <a:pt x="0" y="0"/>
                </a:moveTo>
                <a:lnTo>
                  <a:pt x="589095" y="0"/>
                </a:lnTo>
                <a:lnTo>
                  <a:pt x="589095" y="920461"/>
                </a:lnTo>
                <a:lnTo>
                  <a:pt x="0" y="920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8" name="Google Shape;558;p39"/>
          <p:cNvSpPr/>
          <p:nvPr/>
        </p:nvSpPr>
        <p:spPr>
          <a:xfrm>
            <a:off x="16650191" y="3617621"/>
            <a:ext cx="708178" cy="697877"/>
          </a:xfrm>
          <a:custGeom>
            <a:avLst/>
            <a:gdLst/>
            <a:ahLst/>
            <a:cxnLst/>
            <a:rect l="l" t="t" r="r" b="b"/>
            <a:pathLst>
              <a:path w="708178" h="697877" extrusionOk="0">
                <a:moveTo>
                  <a:pt x="0" y="0"/>
                </a:moveTo>
                <a:lnTo>
                  <a:pt x="708178" y="0"/>
                </a:lnTo>
                <a:lnTo>
                  <a:pt x="708178" y="697877"/>
                </a:lnTo>
                <a:lnTo>
                  <a:pt x="0" y="697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9" name="Google Shape;559;p39"/>
          <p:cNvSpPr/>
          <p:nvPr/>
        </p:nvSpPr>
        <p:spPr>
          <a:xfrm>
            <a:off x="5640186" y="2395457"/>
            <a:ext cx="673314" cy="641485"/>
          </a:xfrm>
          <a:custGeom>
            <a:avLst/>
            <a:gdLst/>
            <a:ahLst/>
            <a:cxnLst/>
            <a:rect l="l" t="t" r="r" b="b"/>
            <a:pathLst>
              <a:path w="673314" h="641485" extrusionOk="0">
                <a:moveTo>
                  <a:pt x="0" y="0"/>
                </a:moveTo>
                <a:lnTo>
                  <a:pt x="673314" y="0"/>
                </a:lnTo>
                <a:lnTo>
                  <a:pt x="673314" y="641485"/>
                </a:lnTo>
                <a:lnTo>
                  <a:pt x="0" y="641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0" name="Google Shape;560;p39"/>
          <p:cNvSpPr/>
          <p:nvPr/>
        </p:nvSpPr>
        <p:spPr>
          <a:xfrm>
            <a:off x="13839382" y="2353755"/>
            <a:ext cx="996722" cy="724889"/>
          </a:xfrm>
          <a:custGeom>
            <a:avLst/>
            <a:gdLst/>
            <a:ahLst/>
            <a:cxnLst/>
            <a:rect l="l" t="t" r="r" b="b"/>
            <a:pathLst>
              <a:path w="996722" h="724889" extrusionOk="0">
                <a:moveTo>
                  <a:pt x="0" y="0"/>
                </a:moveTo>
                <a:lnTo>
                  <a:pt x="996723" y="0"/>
                </a:lnTo>
                <a:lnTo>
                  <a:pt x="996723" y="724889"/>
                </a:lnTo>
                <a:lnTo>
                  <a:pt x="0" y="724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1" name="Google Shape;561;p39"/>
          <p:cNvSpPr/>
          <p:nvPr/>
        </p:nvSpPr>
        <p:spPr>
          <a:xfrm rot="10696899">
            <a:off x="9763701" y="3439526"/>
            <a:ext cx="833488" cy="1053835"/>
          </a:xfrm>
          <a:custGeom>
            <a:avLst/>
            <a:gdLst/>
            <a:ahLst/>
            <a:cxnLst/>
            <a:rect l="l" t="t" r="r" b="b"/>
            <a:pathLst>
              <a:path w="833113" h="1053361" extrusionOk="0">
                <a:moveTo>
                  <a:pt x="0" y="0"/>
                </a:moveTo>
                <a:lnTo>
                  <a:pt x="833113" y="0"/>
                </a:lnTo>
                <a:lnTo>
                  <a:pt x="833113" y="1053361"/>
                </a:lnTo>
                <a:lnTo>
                  <a:pt x="0" y="1053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2" name="Google Shape;562;p39"/>
          <p:cNvSpPr/>
          <p:nvPr/>
        </p:nvSpPr>
        <p:spPr>
          <a:xfrm>
            <a:off x="14620974" y="8778636"/>
            <a:ext cx="950182" cy="889716"/>
          </a:xfrm>
          <a:custGeom>
            <a:avLst/>
            <a:gdLst/>
            <a:ahLst/>
            <a:cxnLst/>
            <a:rect l="l" t="t" r="r" b="b"/>
            <a:pathLst>
              <a:path w="950182" h="889716" extrusionOk="0">
                <a:moveTo>
                  <a:pt x="0" y="0"/>
                </a:moveTo>
                <a:lnTo>
                  <a:pt x="950183" y="0"/>
                </a:lnTo>
                <a:lnTo>
                  <a:pt x="950183" y="889716"/>
                </a:lnTo>
                <a:lnTo>
                  <a:pt x="0" y="88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3" name="Google Shape;563;p39"/>
          <p:cNvSpPr/>
          <p:nvPr/>
        </p:nvSpPr>
        <p:spPr>
          <a:xfrm>
            <a:off x="16445666" y="8725430"/>
            <a:ext cx="1024056" cy="996127"/>
          </a:xfrm>
          <a:custGeom>
            <a:avLst/>
            <a:gdLst/>
            <a:ahLst/>
            <a:cxnLst/>
            <a:rect l="l" t="t" r="r" b="b"/>
            <a:pathLst>
              <a:path w="1024056" h="996127" extrusionOk="0">
                <a:moveTo>
                  <a:pt x="0" y="0"/>
                </a:moveTo>
                <a:lnTo>
                  <a:pt x="1024056" y="0"/>
                </a:lnTo>
                <a:lnTo>
                  <a:pt x="1024056" y="996127"/>
                </a:lnTo>
                <a:lnTo>
                  <a:pt x="0" y="996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4" name="Google Shape;564;p39"/>
          <p:cNvSpPr/>
          <p:nvPr/>
        </p:nvSpPr>
        <p:spPr>
          <a:xfrm>
            <a:off x="12761166" y="8677209"/>
            <a:ext cx="985299" cy="1092569"/>
          </a:xfrm>
          <a:custGeom>
            <a:avLst/>
            <a:gdLst/>
            <a:ahLst/>
            <a:cxnLst/>
            <a:rect l="l" t="t" r="r" b="b"/>
            <a:pathLst>
              <a:path w="985299" h="1092569" extrusionOk="0">
                <a:moveTo>
                  <a:pt x="0" y="0"/>
                </a:moveTo>
                <a:lnTo>
                  <a:pt x="985299" y="0"/>
                </a:lnTo>
                <a:lnTo>
                  <a:pt x="985299" y="1092569"/>
                </a:lnTo>
                <a:lnTo>
                  <a:pt x="0" y="1092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5" name="Google Shape;565;p39"/>
          <p:cNvSpPr/>
          <p:nvPr/>
        </p:nvSpPr>
        <p:spPr>
          <a:xfrm rot="215116">
            <a:off x="15111118" y="7400614"/>
            <a:ext cx="585236" cy="1162020"/>
          </a:xfrm>
          <a:custGeom>
            <a:avLst/>
            <a:gdLst/>
            <a:ahLst/>
            <a:cxnLst/>
            <a:rect l="l" t="t" r="r" b="b"/>
            <a:pathLst>
              <a:path w="585554" h="1162652" extrusionOk="0">
                <a:moveTo>
                  <a:pt x="0" y="0"/>
                </a:moveTo>
                <a:lnTo>
                  <a:pt x="585554" y="0"/>
                </a:lnTo>
                <a:lnTo>
                  <a:pt x="585554" y="1162652"/>
                </a:lnTo>
                <a:lnTo>
                  <a:pt x="0" y="116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39"/>
          <p:cNvSpPr/>
          <p:nvPr/>
        </p:nvSpPr>
        <p:spPr>
          <a:xfrm rot="94514">
            <a:off x="15372337" y="2133615"/>
            <a:ext cx="792185" cy="1164979"/>
          </a:xfrm>
          <a:custGeom>
            <a:avLst/>
            <a:gdLst/>
            <a:ahLst/>
            <a:cxnLst/>
            <a:rect l="l" t="t" r="r" b="b"/>
            <a:pathLst>
              <a:path w="791886" h="1164539" extrusionOk="0">
                <a:moveTo>
                  <a:pt x="0" y="0"/>
                </a:moveTo>
                <a:lnTo>
                  <a:pt x="791887" y="0"/>
                </a:lnTo>
                <a:lnTo>
                  <a:pt x="791887" y="1164539"/>
                </a:lnTo>
                <a:lnTo>
                  <a:pt x="0" y="11645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7" name="Google Shape;567;p39"/>
          <p:cNvSpPr/>
          <p:nvPr/>
        </p:nvSpPr>
        <p:spPr>
          <a:xfrm>
            <a:off x="11653372" y="6046768"/>
            <a:ext cx="857401" cy="990694"/>
          </a:xfrm>
          <a:custGeom>
            <a:avLst/>
            <a:gdLst/>
            <a:ahLst/>
            <a:cxnLst/>
            <a:rect l="l" t="t" r="r" b="b"/>
            <a:pathLst>
              <a:path w="857401" h="990694" extrusionOk="0">
                <a:moveTo>
                  <a:pt x="0" y="0"/>
                </a:moveTo>
                <a:lnTo>
                  <a:pt x="857401" y="0"/>
                </a:lnTo>
                <a:lnTo>
                  <a:pt x="857401" y="990694"/>
                </a:lnTo>
                <a:lnTo>
                  <a:pt x="0" y="990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8" name="Google Shape;568;p39"/>
          <p:cNvSpPr/>
          <p:nvPr/>
        </p:nvSpPr>
        <p:spPr>
          <a:xfrm>
            <a:off x="5944934" y="6090699"/>
            <a:ext cx="658246" cy="902831"/>
          </a:xfrm>
          <a:custGeom>
            <a:avLst/>
            <a:gdLst/>
            <a:ahLst/>
            <a:cxnLst/>
            <a:rect l="l" t="t" r="r" b="b"/>
            <a:pathLst>
              <a:path w="658246" h="902831" extrusionOk="0">
                <a:moveTo>
                  <a:pt x="0" y="0"/>
                </a:moveTo>
                <a:lnTo>
                  <a:pt x="658246" y="0"/>
                </a:lnTo>
                <a:lnTo>
                  <a:pt x="658246" y="902832"/>
                </a:lnTo>
                <a:lnTo>
                  <a:pt x="0" y="90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9" name="Google Shape;569;p39"/>
          <p:cNvSpPr/>
          <p:nvPr/>
        </p:nvSpPr>
        <p:spPr>
          <a:xfrm>
            <a:off x="7792935" y="6041802"/>
            <a:ext cx="693161" cy="1000626"/>
          </a:xfrm>
          <a:custGeom>
            <a:avLst/>
            <a:gdLst/>
            <a:ahLst/>
            <a:cxnLst/>
            <a:rect l="l" t="t" r="r" b="b"/>
            <a:pathLst>
              <a:path w="693161" h="1000626" extrusionOk="0">
                <a:moveTo>
                  <a:pt x="0" y="0"/>
                </a:moveTo>
                <a:lnTo>
                  <a:pt x="693161" y="0"/>
                </a:lnTo>
                <a:lnTo>
                  <a:pt x="693161" y="1000626"/>
                </a:lnTo>
                <a:lnTo>
                  <a:pt x="0" y="1000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0" name="Google Shape;570;p39"/>
          <p:cNvSpPr/>
          <p:nvPr/>
        </p:nvSpPr>
        <p:spPr>
          <a:xfrm>
            <a:off x="9764249" y="4635539"/>
            <a:ext cx="1003135" cy="961185"/>
          </a:xfrm>
          <a:custGeom>
            <a:avLst/>
            <a:gdLst/>
            <a:ahLst/>
            <a:cxnLst/>
            <a:rect l="l" t="t" r="r" b="b"/>
            <a:pathLst>
              <a:path w="1003135" h="961185" extrusionOk="0">
                <a:moveTo>
                  <a:pt x="0" y="0"/>
                </a:moveTo>
                <a:lnTo>
                  <a:pt x="1003135" y="0"/>
                </a:lnTo>
                <a:lnTo>
                  <a:pt x="1003135" y="961186"/>
                </a:lnTo>
                <a:lnTo>
                  <a:pt x="0" y="96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1" name="Google Shape;571;p39"/>
          <p:cNvSpPr/>
          <p:nvPr/>
        </p:nvSpPr>
        <p:spPr>
          <a:xfrm>
            <a:off x="5933990" y="7403253"/>
            <a:ext cx="650171" cy="1157263"/>
          </a:xfrm>
          <a:custGeom>
            <a:avLst/>
            <a:gdLst/>
            <a:ahLst/>
            <a:cxnLst/>
            <a:rect l="l" t="t" r="r" b="b"/>
            <a:pathLst>
              <a:path w="650171" h="1157263" extrusionOk="0">
                <a:moveTo>
                  <a:pt x="0" y="0"/>
                </a:moveTo>
                <a:lnTo>
                  <a:pt x="650172" y="0"/>
                </a:lnTo>
                <a:lnTo>
                  <a:pt x="650172" y="1157263"/>
                </a:lnTo>
                <a:lnTo>
                  <a:pt x="0" y="1157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p39"/>
          <p:cNvSpPr/>
          <p:nvPr/>
        </p:nvSpPr>
        <p:spPr>
          <a:xfrm rot="1154972">
            <a:off x="10733077" y="7592021"/>
            <a:ext cx="604529" cy="780495"/>
          </a:xfrm>
          <a:custGeom>
            <a:avLst/>
            <a:gdLst/>
            <a:ahLst/>
            <a:cxnLst/>
            <a:rect l="l" t="t" r="r" b="b"/>
            <a:pathLst>
              <a:path w="603948" h="779745" extrusionOk="0">
                <a:moveTo>
                  <a:pt x="0" y="0"/>
                </a:moveTo>
                <a:lnTo>
                  <a:pt x="603948" y="0"/>
                </a:lnTo>
                <a:lnTo>
                  <a:pt x="603948" y="779746"/>
                </a:lnTo>
                <a:lnTo>
                  <a:pt x="0" y="779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p39"/>
          <p:cNvSpPr/>
          <p:nvPr/>
        </p:nvSpPr>
        <p:spPr>
          <a:xfrm>
            <a:off x="16565289" y="1027777"/>
            <a:ext cx="830059" cy="790820"/>
          </a:xfrm>
          <a:custGeom>
            <a:avLst/>
            <a:gdLst/>
            <a:ahLst/>
            <a:cxnLst/>
            <a:rect l="l" t="t" r="r" b="b"/>
            <a:pathLst>
              <a:path w="830059" h="790820" extrusionOk="0">
                <a:moveTo>
                  <a:pt x="0" y="0"/>
                </a:moveTo>
                <a:lnTo>
                  <a:pt x="830059" y="0"/>
                </a:lnTo>
                <a:lnTo>
                  <a:pt x="830059" y="790819"/>
                </a:lnTo>
                <a:lnTo>
                  <a:pt x="0" y="790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4" name="Google Shape;574;p39"/>
          <p:cNvSpPr/>
          <p:nvPr/>
        </p:nvSpPr>
        <p:spPr>
          <a:xfrm>
            <a:off x="9675850" y="6037136"/>
            <a:ext cx="787767" cy="1009958"/>
          </a:xfrm>
          <a:custGeom>
            <a:avLst/>
            <a:gdLst/>
            <a:ahLst/>
            <a:cxnLst/>
            <a:rect l="l" t="t" r="r" b="b"/>
            <a:pathLst>
              <a:path w="787767" h="1009958" extrusionOk="0">
                <a:moveTo>
                  <a:pt x="0" y="0"/>
                </a:moveTo>
                <a:lnTo>
                  <a:pt x="787768" y="0"/>
                </a:lnTo>
                <a:lnTo>
                  <a:pt x="787768" y="1009958"/>
                </a:lnTo>
                <a:lnTo>
                  <a:pt x="0" y="1009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5" name="Google Shape;575;p39"/>
          <p:cNvSpPr/>
          <p:nvPr/>
        </p:nvSpPr>
        <p:spPr>
          <a:xfrm>
            <a:off x="5652824" y="3569654"/>
            <a:ext cx="648039" cy="793812"/>
          </a:xfrm>
          <a:custGeom>
            <a:avLst/>
            <a:gdLst/>
            <a:ahLst/>
            <a:cxnLst/>
            <a:rect l="l" t="t" r="r" b="b"/>
            <a:pathLst>
              <a:path w="648039" h="793812" extrusionOk="0">
                <a:moveTo>
                  <a:pt x="0" y="0"/>
                </a:moveTo>
                <a:lnTo>
                  <a:pt x="648038" y="0"/>
                </a:lnTo>
                <a:lnTo>
                  <a:pt x="648038" y="793811"/>
                </a:lnTo>
                <a:lnTo>
                  <a:pt x="0" y="793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p39"/>
          <p:cNvSpPr/>
          <p:nvPr/>
        </p:nvSpPr>
        <p:spPr>
          <a:xfrm>
            <a:off x="10552145" y="2247194"/>
            <a:ext cx="680485" cy="938012"/>
          </a:xfrm>
          <a:custGeom>
            <a:avLst/>
            <a:gdLst/>
            <a:ahLst/>
            <a:cxnLst/>
            <a:rect l="l" t="t" r="r" b="b"/>
            <a:pathLst>
              <a:path w="680485" h="938012" extrusionOk="0">
                <a:moveTo>
                  <a:pt x="0" y="0"/>
                </a:moveTo>
                <a:lnTo>
                  <a:pt x="680485" y="0"/>
                </a:lnTo>
                <a:lnTo>
                  <a:pt x="680485" y="938011"/>
                </a:lnTo>
                <a:lnTo>
                  <a:pt x="0" y="93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7" name="Google Shape;577;p39"/>
          <p:cNvSpPr/>
          <p:nvPr/>
        </p:nvSpPr>
        <p:spPr>
          <a:xfrm>
            <a:off x="12174501" y="7500989"/>
            <a:ext cx="841128" cy="961789"/>
          </a:xfrm>
          <a:custGeom>
            <a:avLst/>
            <a:gdLst/>
            <a:ahLst/>
            <a:cxnLst/>
            <a:rect l="l" t="t" r="r" b="b"/>
            <a:pathLst>
              <a:path w="841128" h="961789" extrusionOk="0">
                <a:moveTo>
                  <a:pt x="0" y="0"/>
                </a:moveTo>
                <a:lnTo>
                  <a:pt x="841129" y="0"/>
                </a:lnTo>
                <a:lnTo>
                  <a:pt x="841129" y="961790"/>
                </a:lnTo>
                <a:lnTo>
                  <a:pt x="0" y="961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8" name="Google Shape;578;p39"/>
          <p:cNvSpPr/>
          <p:nvPr/>
        </p:nvSpPr>
        <p:spPr>
          <a:xfrm>
            <a:off x="13700527" y="5972836"/>
            <a:ext cx="842533" cy="1138558"/>
          </a:xfrm>
          <a:custGeom>
            <a:avLst/>
            <a:gdLst/>
            <a:ahLst/>
            <a:cxnLst/>
            <a:rect l="l" t="t" r="r" b="b"/>
            <a:pathLst>
              <a:path w="842533" h="1138558" extrusionOk="0">
                <a:moveTo>
                  <a:pt x="0" y="0"/>
                </a:moveTo>
                <a:lnTo>
                  <a:pt x="842533" y="0"/>
                </a:lnTo>
                <a:lnTo>
                  <a:pt x="842533" y="1138558"/>
                </a:lnTo>
                <a:lnTo>
                  <a:pt x="0" y="1138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9" name="Google Shape;579;p39"/>
          <p:cNvSpPr/>
          <p:nvPr/>
        </p:nvSpPr>
        <p:spPr>
          <a:xfrm>
            <a:off x="6891867" y="3586666"/>
            <a:ext cx="939063" cy="759787"/>
          </a:xfrm>
          <a:custGeom>
            <a:avLst/>
            <a:gdLst/>
            <a:ahLst/>
            <a:cxnLst/>
            <a:rect l="l" t="t" r="r" b="b"/>
            <a:pathLst>
              <a:path w="939063" h="759787" extrusionOk="0">
                <a:moveTo>
                  <a:pt x="0" y="0"/>
                </a:moveTo>
                <a:lnTo>
                  <a:pt x="939063" y="0"/>
                </a:lnTo>
                <a:lnTo>
                  <a:pt x="939063" y="759787"/>
                </a:lnTo>
                <a:lnTo>
                  <a:pt x="0" y="759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0" name="Google Shape;580;p39"/>
          <p:cNvSpPr/>
          <p:nvPr/>
        </p:nvSpPr>
        <p:spPr>
          <a:xfrm rot="-5400000">
            <a:off x="6476061" y="8332200"/>
            <a:ext cx="461244" cy="1782586"/>
          </a:xfrm>
          <a:custGeom>
            <a:avLst/>
            <a:gdLst/>
            <a:ahLst/>
            <a:cxnLst/>
            <a:rect l="l" t="t" r="r" b="b"/>
            <a:pathLst>
              <a:path w="461244" h="1782586" extrusionOk="0">
                <a:moveTo>
                  <a:pt x="0" y="0"/>
                </a:moveTo>
                <a:lnTo>
                  <a:pt x="461245" y="0"/>
                </a:lnTo>
                <a:lnTo>
                  <a:pt x="461245" y="1782587"/>
                </a:lnTo>
                <a:lnTo>
                  <a:pt x="0" y="1782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p39"/>
          <p:cNvSpPr/>
          <p:nvPr/>
        </p:nvSpPr>
        <p:spPr>
          <a:xfrm>
            <a:off x="16699470" y="2149976"/>
            <a:ext cx="757710" cy="1132446"/>
          </a:xfrm>
          <a:custGeom>
            <a:avLst/>
            <a:gdLst/>
            <a:ahLst/>
            <a:cxnLst/>
            <a:rect l="l" t="t" r="r" b="b"/>
            <a:pathLst>
              <a:path w="757710" h="1132446" extrusionOk="0">
                <a:moveTo>
                  <a:pt x="0" y="0"/>
                </a:moveTo>
                <a:lnTo>
                  <a:pt x="757710" y="0"/>
                </a:lnTo>
                <a:lnTo>
                  <a:pt x="757710" y="1132447"/>
                </a:lnTo>
                <a:lnTo>
                  <a:pt x="0" y="1132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2" name="Google Shape;582;p39"/>
          <p:cNvSpPr txBox="1"/>
          <p:nvPr/>
        </p:nvSpPr>
        <p:spPr>
          <a:xfrm>
            <a:off x="937234" y="1915667"/>
            <a:ext cx="3818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Resource </a:t>
            </a:r>
            <a:endParaRPr/>
          </a:p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Page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0"/>
          <p:cNvSpPr txBox="1"/>
          <p:nvPr/>
        </p:nvSpPr>
        <p:spPr>
          <a:xfrm>
            <a:off x="937234" y="1915667"/>
            <a:ext cx="3818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Resource </a:t>
            </a:r>
            <a:endParaRPr/>
          </a:p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Page</a:t>
            </a:r>
            <a:endParaRPr/>
          </a:p>
        </p:txBody>
      </p:sp>
      <p:sp>
        <p:nvSpPr>
          <p:cNvPr id="588" name="Google Shape;588;p40"/>
          <p:cNvSpPr txBox="1"/>
          <p:nvPr/>
        </p:nvSpPr>
        <p:spPr>
          <a:xfrm>
            <a:off x="937234" y="7030085"/>
            <a:ext cx="50592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25486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page before presenting. </a:t>
            </a:r>
            <a:endParaRPr/>
          </a:p>
        </p:txBody>
      </p:sp>
      <p:sp>
        <p:nvSpPr>
          <p:cNvPr id="589" name="Google Shape;589;p40"/>
          <p:cNvSpPr/>
          <p:nvPr/>
        </p:nvSpPr>
        <p:spPr>
          <a:xfrm>
            <a:off x="8713962" y="9024756"/>
            <a:ext cx="2143088" cy="514341"/>
          </a:xfrm>
          <a:custGeom>
            <a:avLst/>
            <a:gdLst/>
            <a:ahLst/>
            <a:cxnLst/>
            <a:rect l="l" t="t" r="r" b="b"/>
            <a:pathLst>
              <a:path w="2143088" h="514341" extrusionOk="0">
                <a:moveTo>
                  <a:pt x="0" y="0"/>
                </a:moveTo>
                <a:lnTo>
                  <a:pt x="2143088" y="0"/>
                </a:lnTo>
                <a:lnTo>
                  <a:pt x="2143088" y="514341"/>
                </a:lnTo>
                <a:lnTo>
                  <a:pt x="0" y="514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0" name="Google Shape;590;p40"/>
          <p:cNvSpPr/>
          <p:nvPr/>
        </p:nvSpPr>
        <p:spPr>
          <a:xfrm rot="-5400000">
            <a:off x="6203055" y="4776349"/>
            <a:ext cx="908847" cy="1384670"/>
          </a:xfrm>
          <a:custGeom>
            <a:avLst/>
            <a:gdLst/>
            <a:ahLst/>
            <a:cxnLst/>
            <a:rect l="l" t="t" r="r" b="b"/>
            <a:pathLst>
              <a:path w="908847" h="1384670" extrusionOk="0">
                <a:moveTo>
                  <a:pt x="0" y="0"/>
                </a:moveTo>
                <a:lnTo>
                  <a:pt x="908847" y="0"/>
                </a:lnTo>
                <a:lnTo>
                  <a:pt x="908847" y="1384670"/>
                </a:lnTo>
                <a:lnTo>
                  <a:pt x="0" y="1384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1" name="Google Shape;591;p40"/>
          <p:cNvSpPr/>
          <p:nvPr/>
        </p:nvSpPr>
        <p:spPr>
          <a:xfrm>
            <a:off x="14635099" y="7487440"/>
            <a:ext cx="1144837" cy="1126233"/>
          </a:xfrm>
          <a:custGeom>
            <a:avLst/>
            <a:gdLst/>
            <a:ahLst/>
            <a:cxnLst/>
            <a:rect l="l" t="t" r="r" b="b"/>
            <a:pathLst>
              <a:path w="1144837" h="1126233" extrusionOk="0">
                <a:moveTo>
                  <a:pt x="0" y="0"/>
                </a:moveTo>
                <a:lnTo>
                  <a:pt x="1144836" y="0"/>
                </a:lnTo>
                <a:lnTo>
                  <a:pt x="1144836" y="1126233"/>
                </a:lnTo>
                <a:lnTo>
                  <a:pt x="0" y="1126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2" name="Google Shape;592;p40"/>
          <p:cNvSpPr/>
          <p:nvPr/>
        </p:nvSpPr>
        <p:spPr>
          <a:xfrm rot="-5400000">
            <a:off x="16389770" y="746029"/>
            <a:ext cx="936081" cy="936081"/>
          </a:xfrm>
          <a:custGeom>
            <a:avLst/>
            <a:gdLst/>
            <a:ahLst/>
            <a:cxnLst/>
            <a:rect l="l" t="t" r="r" b="b"/>
            <a:pathLst>
              <a:path w="936081" h="936081" extrusionOk="0">
                <a:moveTo>
                  <a:pt x="0" y="0"/>
                </a:moveTo>
                <a:lnTo>
                  <a:pt x="936080" y="0"/>
                </a:lnTo>
                <a:lnTo>
                  <a:pt x="936080" y="936081"/>
                </a:lnTo>
                <a:lnTo>
                  <a:pt x="0" y="9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3" name="Google Shape;593;p40"/>
          <p:cNvSpPr/>
          <p:nvPr/>
        </p:nvSpPr>
        <p:spPr>
          <a:xfrm>
            <a:off x="16389770" y="6241382"/>
            <a:ext cx="1249171" cy="1035250"/>
          </a:xfrm>
          <a:custGeom>
            <a:avLst/>
            <a:gdLst/>
            <a:ahLst/>
            <a:cxnLst/>
            <a:rect l="l" t="t" r="r" b="b"/>
            <a:pathLst>
              <a:path w="1249171" h="1035250" extrusionOk="0">
                <a:moveTo>
                  <a:pt x="0" y="0"/>
                </a:moveTo>
                <a:lnTo>
                  <a:pt x="1249170" y="0"/>
                </a:lnTo>
                <a:lnTo>
                  <a:pt x="1249170" y="1035250"/>
                </a:lnTo>
                <a:lnTo>
                  <a:pt x="0" y="1035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4" name="Google Shape;594;p40"/>
          <p:cNvSpPr/>
          <p:nvPr/>
        </p:nvSpPr>
        <p:spPr>
          <a:xfrm>
            <a:off x="6050300" y="8791260"/>
            <a:ext cx="1489689" cy="981333"/>
          </a:xfrm>
          <a:custGeom>
            <a:avLst/>
            <a:gdLst/>
            <a:ahLst/>
            <a:cxnLst/>
            <a:rect l="l" t="t" r="r" b="b"/>
            <a:pathLst>
              <a:path w="1489689" h="981333" extrusionOk="0">
                <a:moveTo>
                  <a:pt x="0" y="0"/>
                </a:moveTo>
                <a:lnTo>
                  <a:pt x="1489689" y="0"/>
                </a:lnTo>
                <a:lnTo>
                  <a:pt x="1489689" y="981332"/>
                </a:lnTo>
                <a:lnTo>
                  <a:pt x="0" y="981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5" name="Google Shape;595;p40"/>
          <p:cNvSpPr/>
          <p:nvPr/>
        </p:nvSpPr>
        <p:spPr>
          <a:xfrm>
            <a:off x="7813631" y="3537106"/>
            <a:ext cx="1368307" cy="800460"/>
          </a:xfrm>
          <a:custGeom>
            <a:avLst/>
            <a:gdLst/>
            <a:ahLst/>
            <a:cxnLst/>
            <a:rect l="l" t="t" r="r" b="b"/>
            <a:pathLst>
              <a:path w="1368307" h="800460" extrusionOk="0">
                <a:moveTo>
                  <a:pt x="0" y="0"/>
                </a:moveTo>
                <a:lnTo>
                  <a:pt x="1368307" y="0"/>
                </a:lnTo>
                <a:lnTo>
                  <a:pt x="1368307" y="800460"/>
                </a:lnTo>
                <a:lnTo>
                  <a:pt x="0" y="800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6" name="Google Shape;596;p40"/>
          <p:cNvSpPr/>
          <p:nvPr/>
        </p:nvSpPr>
        <p:spPr>
          <a:xfrm rot="5400000">
            <a:off x="5893229" y="3287089"/>
            <a:ext cx="1321976" cy="1300494"/>
          </a:xfrm>
          <a:custGeom>
            <a:avLst/>
            <a:gdLst/>
            <a:ahLst/>
            <a:cxnLst/>
            <a:rect l="l" t="t" r="r" b="b"/>
            <a:pathLst>
              <a:path w="1321976" h="1300494" extrusionOk="0">
                <a:moveTo>
                  <a:pt x="0" y="0"/>
                </a:moveTo>
                <a:lnTo>
                  <a:pt x="1321977" y="0"/>
                </a:lnTo>
                <a:lnTo>
                  <a:pt x="1321977" y="1300494"/>
                </a:lnTo>
                <a:lnTo>
                  <a:pt x="0" y="1300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7" name="Google Shape;597;p40"/>
          <p:cNvSpPr/>
          <p:nvPr/>
        </p:nvSpPr>
        <p:spPr>
          <a:xfrm>
            <a:off x="8483101" y="5064103"/>
            <a:ext cx="1259396" cy="809162"/>
          </a:xfrm>
          <a:custGeom>
            <a:avLst/>
            <a:gdLst/>
            <a:ahLst/>
            <a:cxnLst/>
            <a:rect l="l" t="t" r="r" b="b"/>
            <a:pathLst>
              <a:path w="1259396" h="809162" extrusionOk="0">
                <a:moveTo>
                  <a:pt x="0" y="0"/>
                </a:moveTo>
                <a:lnTo>
                  <a:pt x="1259395" y="0"/>
                </a:lnTo>
                <a:lnTo>
                  <a:pt x="1259395" y="809161"/>
                </a:lnTo>
                <a:lnTo>
                  <a:pt x="0" y="809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8" name="Google Shape;598;p40"/>
          <p:cNvSpPr/>
          <p:nvPr/>
        </p:nvSpPr>
        <p:spPr>
          <a:xfrm>
            <a:off x="8117522" y="759812"/>
            <a:ext cx="1323884" cy="908516"/>
          </a:xfrm>
          <a:custGeom>
            <a:avLst/>
            <a:gdLst/>
            <a:ahLst/>
            <a:cxnLst/>
            <a:rect l="l" t="t" r="r" b="b"/>
            <a:pathLst>
              <a:path w="1323884" h="908516" extrusionOk="0">
                <a:moveTo>
                  <a:pt x="0" y="0"/>
                </a:moveTo>
                <a:lnTo>
                  <a:pt x="1323885" y="0"/>
                </a:lnTo>
                <a:lnTo>
                  <a:pt x="1323885" y="908515"/>
                </a:lnTo>
                <a:lnTo>
                  <a:pt x="0" y="908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9" name="Google Shape;599;p40"/>
          <p:cNvSpPr/>
          <p:nvPr/>
        </p:nvSpPr>
        <p:spPr>
          <a:xfrm rot="-5400000">
            <a:off x="6087484" y="608016"/>
            <a:ext cx="704638" cy="1212107"/>
          </a:xfrm>
          <a:custGeom>
            <a:avLst/>
            <a:gdLst/>
            <a:ahLst/>
            <a:cxnLst/>
            <a:rect l="l" t="t" r="r" b="b"/>
            <a:pathLst>
              <a:path w="704638" h="1212107" extrusionOk="0">
                <a:moveTo>
                  <a:pt x="0" y="0"/>
                </a:moveTo>
                <a:lnTo>
                  <a:pt x="704639" y="0"/>
                </a:lnTo>
                <a:lnTo>
                  <a:pt x="704639" y="1212107"/>
                </a:lnTo>
                <a:lnTo>
                  <a:pt x="0" y="1212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0" name="Google Shape;600;p40"/>
          <p:cNvSpPr/>
          <p:nvPr/>
        </p:nvSpPr>
        <p:spPr>
          <a:xfrm>
            <a:off x="15646108" y="4909120"/>
            <a:ext cx="1679742" cy="1119128"/>
          </a:xfrm>
          <a:custGeom>
            <a:avLst/>
            <a:gdLst/>
            <a:ahLst/>
            <a:cxnLst/>
            <a:rect l="l" t="t" r="r" b="b"/>
            <a:pathLst>
              <a:path w="1679742" h="1119128" extrusionOk="0">
                <a:moveTo>
                  <a:pt x="0" y="0"/>
                </a:moveTo>
                <a:lnTo>
                  <a:pt x="1679742" y="0"/>
                </a:lnTo>
                <a:lnTo>
                  <a:pt x="1679742" y="1119128"/>
                </a:lnTo>
                <a:lnTo>
                  <a:pt x="0" y="1119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1" name="Google Shape;601;p40"/>
          <p:cNvSpPr/>
          <p:nvPr/>
        </p:nvSpPr>
        <p:spPr>
          <a:xfrm>
            <a:off x="10875783" y="5005879"/>
            <a:ext cx="1641880" cy="925610"/>
          </a:xfrm>
          <a:custGeom>
            <a:avLst/>
            <a:gdLst/>
            <a:ahLst/>
            <a:cxnLst/>
            <a:rect l="l" t="t" r="r" b="b"/>
            <a:pathLst>
              <a:path w="1641880" h="925610" extrusionOk="0">
                <a:moveTo>
                  <a:pt x="0" y="0"/>
                </a:moveTo>
                <a:lnTo>
                  <a:pt x="1641881" y="0"/>
                </a:lnTo>
                <a:lnTo>
                  <a:pt x="1641881" y="925610"/>
                </a:lnTo>
                <a:lnTo>
                  <a:pt x="0" y="92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2" name="Google Shape;602;p40"/>
          <p:cNvSpPr/>
          <p:nvPr/>
        </p:nvSpPr>
        <p:spPr>
          <a:xfrm>
            <a:off x="16389770" y="3283153"/>
            <a:ext cx="1133372" cy="1308365"/>
          </a:xfrm>
          <a:custGeom>
            <a:avLst/>
            <a:gdLst/>
            <a:ahLst/>
            <a:cxnLst/>
            <a:rect l="l" t="t" r="r" b="b"/>
            <a:pathLst>
              <a:path w="1133372" h="1308365" extrusionOk="0">
                <a:moveTo>
                  <a:pt x="0" y="0"/>
                </a:moveTo>
                <a:lnTo>
                  <a:pt x="1133371" y="0"/>
                </a:lnTo>
                <a:lnTo>
                  <a:pt x="1133371" y="1308366"/>
                </a:lnTo>
                <a:lnTo>
                  <a:pt x="0" y="1308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3" name="Google Shape;603;p40"/>
          <p:cNvSpPr/>
          <p:nvPr/>
        </p:nvSpPr>
        <p:spPr>
          <a:xfrm>
            <a:off x="14621355" y="3357712"/>
            <a:ext cx="1159249" cy="1159249"/>
          </a:xfrm>
          <a:custGeom>
            <a:avLst/>
            <a:gdLst/>
            <a:ahLst/>
            <a:cxnLst/>
            <a:rect l="l" t="t" r="r" b="b"/>
            <a:pathLst>
              <a:path w="1159249" h="1159249" extrusionOk="0">
                <a:moveTo>
                  <a:pt x="0" y="0"/>
                </a:moveTo>
                <a:lnTo>
                  <a:pt x="1159248" y="0"/>
                </a:lnTo>
                <a:lnTo>
                  <a:pt x="1159248" y="1159248"/>
                </a:lnTo>
                <a:lnTo>
                  <a:pt x="0" y="1159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4" name="Google Shape;604;p40"/>
          <p:cNvSpPr/>
          <p:nvPr/>
        </p:nvSpPr>
        <p:spPr>
          <a:xfrm>
            <a:off x="13593210" y="2068761"/>
            <a:ext cx="1367060" cy="873210"/>
          </a:xfrm>
          <a:custGeom>
            <a:avLst/>
            <a:gdLst/>
            <a:ahLst/>
            <a:cxnLst/>
            <a:rect l="l" t="t" r="r" b="b"/>
            <a:pathLst>
              <a:path w="1367060" h="873210" extrusionOk="0">
                <a:moveTo>
                  <a:pt x="0" y="0"/>
                </a:moveTo>
                <a:lnTo>
                  <a:pt x="1367060" y="0"/>
                </a:lnTo>
                <a:lnTo>
                  <a:pt x="1367060" y="873210"/>
                </a:lnTo>
                <a:lnTo>
                  <a:pt x="0" y="873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5" name="Google Shape;605;p40"/>
          <p:cNvSpPr/>
          <p:nvPr/>
        </p:nvSpPr>
        <p:spPr>
          <a:xfrm flipH="1">
            <a:off x="11107011" y="1862043"/>
            <a:ext cx="1288255" cy="1286645"/>
          </a:xfrm>
          <a:custGeom>
            <a:avLst/>
            <a:gdLst/>
            <a:ahLst/>
            <a:cxnLst/>
            <a:rect l="l" t="t" r="r" b="b"/>
            <a:pathLst>
              <a:path w="1288255" h="1286645" extrusionOk="0">
                <a:moveTo>
                  <a:pt x="1288255" y="0"/>
                </a:moveTo>
                <a:lnTo>
                  <a:pt x="0" y="0"/>
                </a:lnTo>
                <a:lnTo>
                  <a:pt x="0" y="1286645"/>
                </a:lnTo>
                <a:lnTo>
                  <a:pt x="1288255" y="1286645"/>
                </a:lnTo>
                <a:lnTo>
                  <a:pt x="1288255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6" name="Google Shape;606;p40"/>
          <p:cNvSpPr/>
          <p:nvPr/>
        </p:nvSpPr>
        <p:spPr>
          <a:xfrm>
            <a:off x="8805152" y="1953408"/>
            <a:ext cx="1103915" cy="1103915"/>
          </a:xfrm>
          <a:custGeom>
            <a:avLst/>
            <a:gdLst/>
            <a:ahLst/>
            <a:cxnLst/>
            <a:rect l="l" t="t" r="r" b="b"/>
            <a:pathLst>
              <a:path w="1103915" h="1103915" extrusionOk="0">
                <a:moveTo>
                  <a:pt x="0" y="0"/>
                </a:moveTo>
                <a:lnTo>
                  <a:pt x="1103915" y="0"/>
                </a:lnTo>
                <a:lnTo>
                  <a:pt x="1103915" y="1103915"/>
                </a:lnTo>
                <a:lnTo>
                  <a:pt x="0" y="1103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7" name="Google Shape;607;p40"/>
          <p:cNvSpPr/>
          <p:nvPr/>
        </p:nvSpPr>
        <p:spPr>
          <a:xfrm>
            <a:off x="5774582" y="2123847"/>
            <a:ext cx="1832625" cy="763038"/>
          </a:xfrm>
          <a:custGeom>
            <a:avLst/>
            <a:gdLst/>
            <a:ahLst/>
            <a:cxnLst/>
            <a:rect l="l" t="t" r="r" b="b"/>
            <a:pathLst>
              <a:path w="1832625" h="763038" extrusionOk="0">
                <a:moveTo>
                  <a:pt x="0" y="0"/>
                </a:moveTo>
                <a:lnTo>
                  <a:pt x="1832625" y="0"/>
                </a:lnTo>
                <a:lnTo>
                  <a:pt x="1832625" y="763038"/>
                </a:lnTo>
                <a:lnTo>
                  <a:pt x="0" y="763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8" name="Google Shape;608;p40"/>
          <p:cNvSpPr/>
          <p:nvPr/>
        </p:nvSpPr>
        <p:spPr>
          <a:xfrm>
            <a:off x="13333348" y="778434"/>
            <a:ext cx="1984757" cy="871272"/>
          </a:xfrm>
          <a:custGeom>
            <a:avLst/>
            <a:gdLst/>
            <a:ahLst/>
            <a:cxnLst/>
            <a:rect l="l" t="t" r="r" b="b"/>
            <a:pathLst>
              <a:path w="1984757" h="871272" extrusionOk="0">
                <a:moveTo>
                  <a:pt x="0" y="0"/>
                </a:moveTo>
                <a:lnTo>
                  <a:pt x="1984757" y="0"/>
                </a:lnTo>
                <a:lnTo>
                  <a:pt x="1984757" y="871271"/>
                </a:lnTo>
                <a:lnTo>
                  <a:pt x="0" y="871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9" name="Google Shape;609;p40"/>
          <p:cNvSpPr/>
          <p:nvPr/>
        </p:nvSpPr>
        <p:spPr>
          <a:xfrm flipH="1">
            <a:off x="10513072" y="664350"/>
            <a:ext cx="1748611" cy="1099439"/>
          </a:xfrm>
          <a:custGeom>
            <a:avLst/>
            <a:gdLst/>
            <a:ahLst/>
            <a:cxnLst/>
            <a:rect l="l" t="t" r="r" b="b"/>
            <a:pathLst>
              <a:path w="1748611" h="1099439" extrusionOk="0">
                <a:moveTo>
                  <a:pt x="1748611" y="0"/>
                </a:moveTo>
                <a:lnTo>
                  <a:pt x="0" y="0"/>
                </a:lnTo>
                <a:lnTo>
                  <a:pt x="0" y="1099439"/>
                </a:lnTo>
                <a:lnTo>
                  <a:pt x="1748611" y="1099439"/>
                </a:lnTo>
                <a:lnTo>
                  <a:pt x="1748611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0" name="Google Shape;610;p40"/>
          <p:cNvSpPr/>
          <p:nvPr/>
        </p:nvSpPr>
        <p:spPr>
          <a:xfrm rot="10800000">
            <a:off x="9791104" y="3604866"/>
            <a:ext cx="2058526" cy="664940"/>
          </a:xfrm>
          <a:custGeom>
            <a:avLst/>
            <a:gdLst/>
            <a:ahLst/>
            <a:cxnLst/>
            <a:rect l="l" t="t" r="r" b="b"/>
            <a:pathLst>
              <a:path w="2058526" h="664940" extrusionOk="0">
                <a:moveTo>
                  <a:pt x="0" y="0"/>
                </a:moveTo>
                <a:lnTo>
                  <a:pt x="2058526" y="0"/>
                </a:lnTo>
                <a:lnTo>
                  <a:pt x="2058526" y="664940"/>
                </a:lnTo>
                <a:lnTo>
                  <a:pt x="0" y="66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1" name="Google Shape;611;p40"/>
          <p:cNvSpPr/>
          <p:nvPr/>
        </p:nvSpPr>
        <p:spPr>
          <a:xfrm>
            <a:off x="16435301" y="7399060"/>
            <a:ext cx="1203639" cy="1302992"/>
          </a:xfrm>
          <a:custGeom>
            <a:avLst/>
            <a:gdLst/>
            <a:ahLst/>
            <a:cxnLst/>
            <a:rect l="l" t="t" r="r" b="b"/>
            <a:pathLst>
              <a:path w="1203639" h="1302992" extrusionOk="0">
                <a:moveTo>
                  <a:pt x="0" y="0"/>
                </a:moveTo>
                <a:lnTo>
                  <a:pt x="1203639" y="0"/>
                </a:lnTo>
                <a:lnTo>
                  <a:pt x="1203639" y="1302993"/>
                </a:lnTo>
                <a:lnTo>
                  <a:pt x="0" y="1302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2" name="Google Shape;612;p40"/>
          <p:cNvSpPr/>
          <p:nvPr/>
        </p:nvSpPr>
        <p:spPr>
          <a:xfrm rot="5400000">
            <a:off x="13491635" y="5037748"/>
            <a:ext cx="1180503" cy="861871"/>
          </a:xfrm>
          <a:custGeom>
            <a:avLst/>
            <a:gdLst/>
            <a:ahLst/>
            <a:cxnLst/>
            <a:rect l="l" t="t" r="r" b="b"/>
            <a:pathLst>
              <a:path w="1180503" h="861871" extrusionOk="0">
                <a:moveTo>
                  <a:pt x="0" y="0"/>
                </a:moveTo>
                <a:lnTo>
                  <a:pt x="1180502" y="0"/>
                </a:lnTo>
                <a:lnTo>
                  <a:pt x="1180502" y="861871"/>
                </a:lnTo>
                <a:lnTo>
                  <a:pt x="0" y="861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r="-55038"/>
            </a:stretch>
          </a:blipFill>
          <a:ln>
            <a:noFill/>
          </a:ln>
        </p:spPr>
      </p:sp>
      <p:sp>
        <p:nvSpPr>
          <p:cNvPr id="613" name="Google Shape;613;p40"/>
          <p:cNvSpPr/>
          <p:nvPr/>
        </p:nvSpPr>
        <p:spPr>
          <a:xfrm>
            <a:off x="15048797" y="6216024"/>
            <a:ext cx="900364" cy="1085966"/>
          </a:xfrm>
          <a:custGeom>
            <a:avLst/>
            <a:gdLst/>
            <a:ahLst/>
            <a:cxnLst/>
            <a:rect l="l" t="t" r="r" b="b"/>
            <a:pathLst>
              <a:path w="900364" h="1085966" extrusionOk="0">
                <a:moveTo>
                  <a:pt x="0" y="0"/>
                </a:moveTo>
                <a:lnTo>
                  <a:pt x="900364" y="0"/>
                </a:lnTo>
                <a:lnTo>
                  <a:pt x="900364" y="1085966"/>
                </a:lnTo>
                <a:lnTo>
                  <a:pt x="0" y="1085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4" name="Google Shape;614;p40"/>
          <p:cNvSpPr/>
          <p:nvPr/>
        </p:nvSpPr>
        <p:spPr>
          <a:xfrm>
            <a:off x="12157676" y="7689458"/>
            <a:ext cx="1822057" cy="722197"/>
          </a:xfrm>
          <a:custGeom>
            <a:avLst/>
            <a:gdLst/>
            <a:ahLst/>
            <a:cxnLst/>
            <a:rect l="l" t="t" r="r" b="b"/>
            <a:pathLst>
              <a:path w="1822057" h="722197" extrusionOk="0">
                <a:moveTo>
                  <a:pt x="0" y="0"/>
                </a:moveTo>
                <a:lnTo>
                  <a:pt x="1822057" y="0"/>
                </a:lnTo>
                <a:lnTo>
                  <a:pt x="1822057" y="722197"/>
                </a:lnTo>
                <a:lnTo>
                  <a:pt x="0" y="722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p40"/>
          <p:cNvSpPr/>
          <p:nvPr/>
        </p:nvSpPr>
        <p:spPr>
          <a:xfrm>
            <a:off x="7496950" y="6238874"/>
            <a:ext cx="1454919" cy="1040267"/>
          </a:xfrm>
          <a:custGeom>
            <a:avLst/>
            <a:gdLst/>
            <a:ahLst/>
            <a:cxnLst/>
            <a:rect l="l" t="t" r="r" b="b"/>
            <a:pathLst>
              <a:path w="1454919" h="1040267" extrusionOk="0">
                <a:moveTo>
                  <a:pt x="0" y="0"/>
                </a:moveTo>
                <a:lnTo>
                  <a:pt x="1454918" y="0"/>
                </a:lnTo>
                <a:lnTo>
                  <a:pt x="1454918" y="1040267"/>
                </a:lnTo>
                <a:lnTo>
                  <a:pt x="0" y="1040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6" name="Google Shape;616;p40"/>
          <p:cNvSpPr/>
          <p:nvPr/>
        </p:nvSpPr>
        <p:spPr>
          <a:xfrm>
            <a:off x="6058688" y="7672964"/>
            <a:ext cx="1974338" cy="755184"/>
          </a:xfrm>
          <a:custGeom>
            <a:avLst/>
            <a:gdLst/>
            <a:ahLst/>
            <a:cxnLst/>
            <a:rect l="l" t="t" r="r" b="b"/>
            <a:pathLst>
              <a:path w="1974338" h="755184" extrusionOk="0">
                <a:moveTo>
                  <a:pt x="0" y="0"/>
                </a:moveTo>
                <a:lnTo>
                  <a:pt x="1974338" y="0"/>
                </a:lnTo>
                <a:lnTo>
                  <a:pt x="1974338" y="755185"/>
                </a:lnTo>
                <a:lnTo>
                  <a:pt x="0" y="755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7" name="Google Shape;617;p40"/>
          <p:cNvSpPr/>
          <p:nvPr/>
        </p:nvSpPr>
        <p:spPr>
          <a:xfrm>
            <a:off x="5965144" y="6328978"/>
            <a:ext cx="1091198" cy="860057"/>
          </a:xfrm>
          <a:custGeom>
            <a:avLst/>
            <a:gdLst/>
            <a:ahLst/>
            <a:cxnLst/>
            <a:rect l="l" t="t" r="r" b="b"/>
            <a:pathLst>
              <a:path w="1091198" h="860057" extrusionOk="0">
                <a:moveTo>
                  <a:pt x="0" y="0"/>
                </a:moveTo>
                <a:lnTo>
                  <a:pt x="1091197" y="0"/>
                </a:lnTo>
                <a:lnTo>
                  <a:pt x="1091197" y="860058"/>
                </a:lnTo>
                <a:lnTo>
                  <a:pt x="0" y="860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r="-98846"/>
            </a:stretch>
          </a:blipFill>
          <a:ln>
            <a:noFill/>
          </a:ln>
        </p:spPr>
      </p:sp>
      <p:sp>
        <p:nvSpPr>
          <p:cNvPr id="618" name="Google Shape;618;p40"/>
          <p:cNvSpPr/>
          <p:nvPr/>
        </p:nvSpPr>
        <p:spPr>
          <a:xfrm>
            <a:off x="14222572" y="8648441"/>
            <a:ext cx="728085" cy="1266970"/>
          </a:xfrm>
          <a:custGeom>
            <a:avLst/>
            <a:gdLst/>
            <a:ahLst/>
            <a:cxnLst/>
            <a:rect l="l" t="t" r="r" b="b"/>
            <a:pathLst>
              <a:path w="728085" h="1266970" extrusionOk="0">
                <a:moveTo>
                  <a:pt x="0" y="0"/>
                </a:moveTo>
                <a:lnTo>
                  <a:pt x="728085" y="0"/>
                </a:lnTo>
                <a:lnTo>
                  <a:pt x="728085" y="1266970"/>
                </a:lnTo>
                <a:lnTo>
                  <a:pt x="0" y="1266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9" name="Google Shape;619;p40"/>
          <p:cNvSpPr/>
          <p:nvPr/>
        </p:nvSpPr>
        <p:spPr>
          <a:xfrm>
            <a:off x="13378844" y="6219632"/>
            <a:ext cx="1229344" cy="1078750"/>
          </a:xfrm>
          <a:custGeom>
            <a:avLst/>
            <a:gdLst/>
            <a:ahLst/>
            <a:cxnLst/>
            <a:rect l="l" t="t" r="r" b="b"/>
            <a:pathLst>
              <a:path w="1229344" h="1078750" extrusionOk="0">
                <a:moveTo>
                  <a:pt x="0" y="0"/>
                </a:moveTo>
                <a:lnTo>
                  <a:pt x="1229345" y="0"/>
                </a:lnTo>
                <a:lnTo>
                  <a:pt x="1229345" y="1078750"/>
                </a:lnTo>
                <a:lnTo>
                  <a:pt x="0" y="1078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40"/>
          <p:cNvSpPr/>
          <p:nvPr/>
        </p:nvSpPr>
        <p:spPr>
          <a:xfrm>
            <a:off x="11306198" y="6435567"/>
            <a:ext cx="1632038" cy="646881"/>
          </a:xfrm>
          <a:custGeom>
            <a:avLst/>
            <a:gdLst/>
            <a:ahLst/>
            <a:cxnLst/>
            <a:rect l="l" t="t" r="r" b="b"/>
            <a:pathLst>
              <a:path w="1632038" h="646881" extrusionOk="0">
                <a:moveTo>
                  <a:pt x="0" y="0"/>
                </a:moveTo>
                <a:lnTo>
                  <a:pt x="1632038" y="0"/>
                </a:lnTo>
                <a:lnTo>
                  <a:pt x="1632038" y="646880"/>
                </a:lnTo>
                <a:lnTo>
                  <a:pt x="0" y="646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1" name="Google Shape;621;p40"/>
          <p:cNvSpPr/>
          <p:nvPr/>
        </p:nvSpPr>
        <p:spPr>
          <a:xfrm>
            <a:off x="12031023" y="8769938"/>
            <a:ext cx="1017576" cy="1023976"/>
          </a:xfrm>
          <a:custGeom>
            <a:avLst/>
            <a:gdLst/>
            <a:ahLst/>
            <a:cxnLst/>
            <a:rect l="l" t="t" r="r" b="b"/>
            <a:pathLst>
              <a:path w="1017576" h="1023976" extrusionOk="0">
                <a:moveTo>
                  <a:pt x="0" y="0"/>
                </a:moveTo>
                <a:lnTo>
                  <a:pt x="1017576" y="0"/>
                </a:lnTo>
                <a:lnTo>
                  <a:pt x="1017576" y="1023976"/>
                </a:lnTo>
                <a:lnTo>
                  <a:pt x="0" y="1023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2" name="Google Shape;622;p40"/>
          <p:cNvSpPr/>
          <p:nvPr/>
        </p:nvSpPr>
        <p:spPr>
          <a:xfrm rot="10800000">
            <a:off x="8688392" y="7812703"/>
            <a:ext cx="2813919" cy="475708"/>
          </a:xfrm>
          <a:custGeom>
            <a:avLst/>
            <a:gdLst/>
            <a:ahLst/>
            <a:cxnLst/>
            <a:rect l="l" t="t" r="r" b="b"/>
            <a:pathLst>
              <a:path w="2813919" h="475708" extrusionOk="0">
                <a:moveTo>
                  <a:pt x="0" y="0"/>
                </a:moveTo>
                <a:lnTo>
                  <a:pt x="2813919" y="0"/>
                </a:lnTo>
                <a:lnTo>
                  <a:pt x="2813919" y="475708"/>
                </a:lnTo>
                <a:lnTo>
                  <a:pt x="0" y="475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3" name="Google Shape;623;p40"/>
          <p:cNvSpPr/>
          <p:nvPr/>
        </p:nvSpPr>
        <p:spPr>
          <a:xfrm rot="10800000">
            <a:off x="16124630" y="9070770"/>
            <a:ext cx="1466359" cy="422312"/>
          </a:xfrm>
          <a:custGeom>
            <a:avLst/>
            <a:gdLst/>
            <a:ahLst/>
            <a:cxnLst/>
            <a:rect l="l" t="t" r="r" b="b"/>
            <a:pathLst>
              <a:path w="1466359" h="422312" extrusionOk="0">
                <a:moveTo>
                  <a:pt x="0" y="0"/>
                </a:moveTo>
                <a:lnTo>
                  <a:pt x="1466360" y="0"/>
                </a:lnTo>
                <a:lnTo>
                  <a:pt x="1466360" y="422312"/>
                </a:lnTo>
                <a:lnTo>
                  <a:pt x="0" y="42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4" name="Google Shape;624;p40"/>
          <p:cNvSpPr/>
          <p:nvPr/>
        </p:nvSpPr>
        <p:spPr>
          <a:xfrm>
            <a:off x="16158215" y="2154871"/>
            <a:ext cx="1399190" cy="700989"/>
          </a:xfrm>
          <a:custGeom>
            <a:avLst/>
            <a:gdLst/>
            <a:ahLst/>
            <a:cxnLst/>
            <a:rect l="l" t="t" r="r" b="b"/>
            <a:pathLst>
              <a:path w="1399190" h="700989" extrusionOk="0">
                <a:moveTo>
                  <a:pt x="0" y="0"/>
                </a:moveTo>
                <a:lnTo>
                  <a:pt x="1399190" y="0"/>
                </a:lnTo>
                <a:lnTo>
                  <a:pt x="1399190" y="700989"/>
                </a:lnTo>
                <a:lnTo>
                  <a:pt x="0" y="700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5" name="Google Shape;625;p40"/>
          <p:cNvSpPr/>
          <p:nvPr/>
        </p:nvSpPr>
        <p:spPr>
          <a:xfrm>
            <a:off x="12458797" y="3629482"/>
            <a:ext cx="1553392" cy="615708"/>
          </a:xfrm>
          <a:custGeom>
            <a:avLst/>
            <a:gdLst/>
            <a:ahLst/>
            <a:cxnLst/>
            <a:rect l="l" t="t" r="r" b="b"/>
            <a:pathLst>
              <a:path w="1553392" h="615708" extrusionOk="0">
                <a:moveTo>
                  <a:pt x="0" y="0"/>
                </a:moveTo>
                <a:lnTo>
                  <a:pt x="1553392" y="0"/>
                </a:lnTo>
                <a:lnTo>
                  <a:pt x="1553392" y="615708"/>
                </a:lnTo>
                <a:lnTo>
                  <a:pt x="0" y="615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6" name="Google Shape;626;p40"/>
          <p:cNvSpPr/>
          <p:nvPr/>
        </p:nvSpPr>
        <p:spPr>
          <a:xfrm>
            <a:off x="9392477" y="6445971"/>
            <a:ext cx="1473113" cy="626073"/>
          </a:xfrm>
          <a:custGeom>
            <a:avLst/>
            <a:gdLst/>
            <a:ahLst/>
            <a:cxnLst/>
            <a:rect l="l" t="t" r="r" b="b"/>
            <a:pathLst>
              <a:path w="1473113" h="626073" extrusionOk="0">
                <a:moveTo>
                  <a:pt x="0" y="0"/>
                </a:moveTo>
                <a:lnTo>
                  <a:pt x="1473113" y="0"/>
                </a:lnTo>
                <a:lnTo>
                  <a:pt x="1473113" y="626073"/>
                </a:lnTo>
                <a:lnTo>
                  <a:pt x="0" y="62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1"/>
          <p:cNvSpPr txBox="1"/>
          <p:nvPr/>
        </p:nvSpPr>
        <p:spPr>
          <a:xfrm>
            <a:off x="937234" y="7030085"/>
            <a:ext cx="50592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254865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page before presenting. </a:t>
            </a:r>
            <a:endParaRPr/>
          </a:p>
        </p:txBody>
      </p:sp>
      <p:sp>
        <p:nvSpPr>
          <p:cNvPr id="632" name="Google Shape;632;p41"/>
          <p:cNvSpPr/>
          <p:nvPr/>
        </p:nvSpPr>
        <p:spPr>
          <a:xfrm>
            <a:off x="7482135" y="1201256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3" name="Google Shape;633;p41"/>
          <p:cNvSpPr/>
          <p:nvPr/>
        </p:nvSpPr>
        <p:spPr>
          <a:xfrm>
            <a:off x="8831902" y="112816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4" name="Google Shape;634;p41"/>
          <p:cNvSpPr/>
          <p:nvPr/>
        </p:nvSpPr>
        <p:spPr>
          <a:xfrm>
            <a:off x="10121522" y="1053200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5" name="Google Shape;635;p41"/>
          <p:cNvSpPr/>
          <p:nvPr/>
        </p:nvSpPr>
        <p:spPr>
          <a:xfrm>
            <a:off x="11297755" y="1201256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6" name="Google Shape;636;p41"/>
          <p:cNvSpPr/>
          <p:nvPr/>
        </p:nvSpPr>
        <p:spPr>
          <a:xfrm>
            <a:off x="13009164" y="112816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7" name="Google Shape;637;p41"/>
          <p:cNvSpPr/>
          <p:nvPr/>
        </p:nvSpPr>
        <p:spPr>
          <a:xfrm>
            <a:off x="15326641" y="1053200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8" name="Google Shape;638;p41"/>
          <p:cNvSpPr/>
          <p:nvPr/>
        </p:nvSpPr>
        <p:spPr>
          <a:xfrm>
            <a:off x="14298785" y="1053200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9" name="Google Shape;639;p41"/>
          <p:cNvSpPr/>
          <p:nvPr/>
        </p:nvSpPr>
        <p:spPr>
          <a:xfrm>
            <a:off x="16799149" y="1053200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0" name="Google Shape;640;p41"/>
          <p:cNvSpPr/>
          <p:nvPr/>
        </p:nvSpPr>
        <p:spPr>
          <a:xfrm>
            <a:off x="7467096" y="3064911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7" y="0"/>
                </a:lnTo>
                <a:lnTo>
                  <a:pt x="862537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1" name="Google Shape;641;p41"/>
          <p:cNvSpPr/>
          <p:nvPr/>
        </p:nvSpPr>
        <p:spPr>
          <a:xfrm>
            <a:off x="8780705" y="3064911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2" name="Google Shape;642;p41"/>
          <p:cNvSpPr/>
          <p:nvPr/>
        </p:nvSpPr>
        <p:spPr>
          <a:xfrm>
            <a:off x="10094314" y="3064911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3" y="0"/>
                </a:lnTo>
                <a:lnTo>
                  <a:pt x="856263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p41"/>
          <p:cNvSpPr/>
          <p:nvPr/>
        </p:nvSpPr>
        <p:spPr>
          <a:xfrm>
            <a:off x="11398252" y="3060768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4" y="0"/>
                </a:lnTo>
                <a:lnTo>
                  <a:pt x="714074" y="870822"/>
                </a:lnTo>
                <a:lnTo>
                  <a:pt x="0" y="870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4" name="Google Shape;644;p41"/>
          <p:cNvSpPr/>
          <p:nvPr/>
        </p:nvSpPr>
        <p:spPr>
          <a:xfrm>
            <a:off x="12560001" y="3064911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10" y="0"/>
                </a:lnTo>
                <a:lnTo>
                  <a:pt x="903610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5" name="Google Shape;645;p41"/>
          <p:cNvSpPr/>
          <p:nvPr/>
        </p:nvSpPr>
        <p:spPr>
          <a:xfrm>
            <a:off x="13914683" y="3064911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6" name="Google Shape;646;p41"/>
          <p:cNvSpPr/>
          <p:nvPr/>
        </p:nvSpPr>
        <p:spPr>
          <a:xfrm>
            <a:off x="15376997" y="3064911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1" y="0"/>
                </a:lnTo>
                <a:lnTo>
                  <a:pt x="857831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7" name="Google Shape;647;p41"/>
          <p:cNvSpPr/>
          <p:nvPr/>
        </p:nvSpPr>
        <p:spPr>
          <a:xfrm>
            <a:off x="16602008" y="3165916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9" y="0"/>
                </a:lnTo>
                <a:lnTo>
                  <a:pt x="1110979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8" name="Google Shape;648;p41"/>
          <p:cNvSpPr/>
          <p:nvPr/>
        </p:nvSpPr>
        <p:spPr>
          <a:xfrm>
            <a:off x="7490992" y="4980429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9" name="Google Shape;649;p41"/>
          <p:cNvSpPr/>
          <p:nvPr/>
        </p:nvSpPr>
        <p:spPr>
          <a:xfrm>
            <a:off x="9129092" y="4980429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0" name="Google Shape;650;p41"/>
          <p:cNvSpPr/>
          <p:nvPr/>
        </p:nvSpPr>
        <p:spPr>
          <a:xfrm>
            <a:off x="10643194" y="4980429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1" name="Google Shape;651;p41"/>
          <p:cNvSpPr/>
          <p:nvPr/>
        </p:nvSpPr>
        <p:spPr>
          <a:xfrm>
            <a:off x="12157296" y="4980429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2" name="Google Shape;652;p41"/>
          <p:cNvSpPr/>
          <p:nvPr/>
        </p:nvSpPr>
        <p:spPr>
          <a:xfrm>
            <a:off x="13670014" y="4980429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7" y="0"/>
                </a:lnTo>
                <a:lnTo>
                  <a:pt x="827937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3" name="Google Shape;653;p41"/>
          <p:cNvSpPr/>
          <p:nvPr/>
        </p:nvSpPr>
        <p:spPr>
          <a:xfrm>
            <a:off x="15250351" y="4980429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1" y="0"/>
                </a:lnTo>
                <a:lnTo>
                  <a:pt x="6149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4" name="Google Shape;654;p41"/>
          <p:cNvSpPr/>
          <p:nvPr/>
        </p:nvSpPr>
        <p:spPr>
          <a:xfrm>
            <a:off x="16617652" y="5046621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5" y="0"/>
                </a:lnTo>
                <a:lnTo>
                  <a:pt x="1095335" y="629319"/>
                </a:lnTo>
                <a:lnTo>
                  <a:pt x="0" y="62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5" name="Google Shape;655;p41"/>
          <p:cNvSpPr/>
          <p:nvPr/>
        </p:nvSpPr>
        <p:spPr>
          <a:xfrm>
            <a:off x="7479750" y="6679656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6" name="Google Shape;656;p41"/>
          <p:cNvSpPr/>
          <p:nvPr/>
        </p:nvSpPr>
        <p:spPr>
          <a:xfrm>
            <a:off x="8831438" y="6647007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p41"/>
          <p:cNvSpPr/>
          <p:nvPr/>
        </p:nvSpPr>
        <p:spPr>
          <a:xfrm>
            <a:off x="9911532" y="6647007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8" name="Google Shape;658;p41"/>
          <p:cNvSpPr/>
          <p:nvPr/>
        </p:nvSpPr>
        <p:spPr>
          <a:xfrm>
            <a:off x="11175944" y="6647007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2" y="0"/>
                </a:lnTo>
                <a:lnTo>
                  <a:pt x="644312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9" name="Google Shape;659;p41"/>
          <p:cNvSpPr/>
          <p:nvPr/>
        </p:nvSpPr>
        <p:spPr>
          <a:xfrm>
            <a:off x="12257641" y="6739185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5"/>
                </a:lnTo>
                <a:lnTo>
                  <a:pt x="0" y="697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0" name="Google Shape;660;p41"/>
          <p:cNvSpPr/>
          <p:nvPr/>
        </p:nvSpPr>
        <p:spPr>
          <a:xfrm>
            <a:off x="13853458" y="6647007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1" name="Google Shape;661;p41"/>
          <p:cNvSpPr/>
          <p:nvPr/>
        </p:nvSpPr>
        <p:spPr>
          <a:xfrm>
            <a:off x="15407978" y="6647007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2" name="Google Shape;662;p41"/>
          <p:cNvSpPr/>
          <p:nvPr/>
        </p:nvSpPr>
        <p:spPr>
          <a:xfrm>
            <a:off x="16726884" y="6647007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3" name="Google Shape;663;p41"/>
          <p:cNvSpPr/>
          <p:nvPr/>
        </p:nvSpPr>
        <p:spPr>
          <a:xfrm>
            <a:off x="7686242" y="8479532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4" name="Google Shape;664;p41"/>
          <p:cNvSpPr/>
          <p:nvPr/>
        </p:nvSpPr>
        <p:spPr>
          <a:xfrm>
            <a:off x="8730116" y="8479532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5" name="Google Shape;665;p41"/>
          <p:cNvSpPr/>
          <p:nvPr/>
        </p:nvSpPr>
        <p:spPr>
          <a:xfrm>
            <a:off x="9960313" y="8479532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6" name="Google Shape;666;p41"/>
          <p:cNvSpPr/>
          <p:nvPr/>
        </p:nvSpPr>
        <p:spPr>
          <a:xfrm>
            <a:off x="11260740" y="8479532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4" y="0"/>
                </a:lnTo>
                <a:lnTo>
                  <a:pt x="397014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7" name="Google Shape;667;p41"/>
          <p:cNvSpPr/>
          <p:nvPr/>
        </p:nvSpPr>
        <p:spPr>
          <a:xfrm>
            <a:off x="12277382" y="8479532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8" name="Google Shape;668;p41"/>
          <p:cNvSpPr/>
          <p:nvPr/>
        </p:nvSpPr>
        <p:spPr>
          <a:xfrm>
            <a:off x="13685304" y="8479532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70" y="0"/>
                </a:lnTo>
                <a:lnTo>
                  <a:pt x="963470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9" name="Google Shape;669;p41"/>
          <p:cNvSpPr/>
          <p:nvPr/>
        </p:nvSpPr>
        <p:spPr>
          <a:xfrm>
            <a:off x="15268402" y="8580080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4" y="0"/>
                </a:lnTo>
                <a:lnTo>
                  <a:pt x="838854" y="587197"/>
                </a:lnTo>
                <a:lnTo>
                  <a:pt x="0" y="58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0" name="Google Shape;670;p41"/>
          <p:cNvSpPr/>
          <p:nvPr/>
        </p:nvSpPr>
        <p:spPr>
          <a:xfrm>
            <a:off x="16820620" y="8479532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p41"/>
          <p:cNvSpPr txBox="1"/>
          <p:nvPr/>
        </p:nvSpPr>
        <p:spPr>
          <a:xfrm>
            <a:off x="937234" y="1915667"/>
            <a:ext cx="3818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Resource </a:t>
            </a:r>
            <a:endParaRPr/>
          </a:p>
          <a:p>
            <a:pPr marL="0" marR="0" lvl="0" indent="0" algn="l" rtl="0">
              <a:lnSpc>
                <a:spcPct val="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l="35073" t="29849" r="35073" b="13958"/>
          <a:stretch/>
        </p:blipFill>
        <p:spPr>
          <a:xfrm>
            <a:off x="12510310" y="3062981"/>
            <a:ext cx="5459352" cy="5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l="35073" t="29849" r="35073" b="13958"/>
          <a:stretch/>
        </p:blipFill>
        <p:spPr>
          <a:xfrm>
            <a:off x="6404810" y="3062981"/>
            <a:ext cx="5459352" cy="5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35073" t="29849" r="35073" b="13958"/>
          <a:stretch/>
        </p:blipFill>
        <p:spPr>
          <a:xfrm>
            <a:off x="299310" y="3062981"/>
            <a:ext cx="5459352" cy="5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 rot="-10683853">
            <a:off x="-1629761" y="-3251468"/>
            <a:ext cx="9930136" cy="8229600"/>
          </a:xfrm>
          <a:custGeom>
            <a:avLst/>
            <a:gdLst/>
            <a:ahLst/>
            <a:cxnLst/>
            <a:rect l="l" t="t" r="r" b="b"/>
            <a:pathLst>
              <a:path w="9930136" h="8229600" extrusionOk="0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15"/>
          <p:cNvSpPr/>
          <p:nvPr/>
        </p:nvSpPr>
        <p:spPr>
          <a:xfrm rot="-2208862">
            <a:off x="13339702" y="6687637"/>
            <a:ext cx="8891224" cy="8746742"/>
          </a:xfrm>
          <a:custGeom>
            <a:avLst/>
            <a:gdLst/>
            <a:ahLst/>
            <a:cxnLst/>
            <a:rect l="l" t="t" r="r" b="b"/>
            <a:pathLst>
              <a:path w="8891224" h="8746742" extrusionOk="0">
                <a:moveTo>
                  <a:pt x="0" y="0"/>
                </a:moveTo>
                <a:lnTo>
                  <a:pt x="8891224" y="0"/>
                </a:lnTo>
                <a:lnTo>
                  <a:pt x="8891224" y="8746742"/>
                </a:lnTo>
                <a:lnTo>
                  <a:pt x="0" y="8746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2389734" y="5143500"/>
            <a:ext cx="945573" cy="1733550"/>
          </a:xfrm>
          <a:custGeom>
            <a:avLst/>
            <a:gdLst/>
            <a:ahLst/>
            <a:cxnLst/>
            <a:rect l="l" t="t" r="r" b="b"/>
            <a:pathLst>
              <a:path w="945573" h="1733550" extrusionOk="0">
                <a:moveTo>
                  <a:pt x="0" y="0"/>
                </a:moveTo>
                <a:lnTo>
                  <a:pt x="945573" y="0"/>
                </a:lnTo>
                <a:lnTo>
                  <a:pt x="945573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p15"/>
          <p:cNvSpPr/>
          <p:nvPr/>
        </p:nvSpPr>
        <p:spPr>
          <a:xfrm>
            <a:off x="8497478" y="5168199"/>
            <a:ext cx="1162261" cy="1842201"/>
          </a:xfrm>
          <a:custGeom>
            <a:avLst/>
            <a:gdLst/>
            <a:ahLst/>
            <a:cxnLst/>
            <a:rect l="l" t="t" r="r" b="b"/>
            <a:pathLst>
              <a:path w="1162261" h="1842201" extrusionOk="0">
                <a:moveTo>
                  <a:pt x="0" y="0"/>
                </a:moveTo>
                <a:lnTo>
                  <a:pt x="1162261" y="0"/>
                </a:lnTo>
                <a:lnTo>
                  <a:pt x="1162261" y="1842201"/>
                </a:lnTo>
                <a:lnTo>
                  <a:pt x="0" y="1842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14592014" y="5321205"/>
            <a:ext cx="1195434" cy="1536188"/>
          </a:xfrm>
          <a:custGeom>
            <a:avLst/>
            <a:gdLst/>
            <a:ahLst/>
            <a:cxnLst/>
            <a:rect l="l" t="t" r="r" b="b"/>
            <a:pathLst>
              <a:path w="1195434" h="1536188" extrusionOk="0">
                <a:moveTo>
                  <a:pt x="0" y="0"/>
                </a:moveTo>
                <a:lnTo>
                  <a:pt x="1195434" y="0"/>
                </a:lnTo>
                <a:lnTo>
                  <a:pt x="1195434" y="1536189"/>
                </a:lnTo>
                <a:lnTo>
                  <a:pt x="0" y="1536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2" name="Google Shape;122;p15"/>
          <p:cNvSpPr txBox="1"/>
          <p:nvPr/>
        </p:nvSpPr>
        <p:spPr>
          <a:xfrm>
            <a:off x="7490963" y="4419600"/>
            <a:ext cx="330607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Our Services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7490963" y="7274136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394963" y="4419600"/>
            <a:ext cx="330607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Introduction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394963" y="7274136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 you want to discuss.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3323711" y="4419600"/>
            <a:ext cx="3794478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About Us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3567913" y="7274136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890224" y="1133475"/>
            <a:ext cx="16507551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an Agenda Page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 rot="-5400000">
            <a:off x="9561817" y="622780"/>
            <a:ext cx="12492751" cy="82296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 rot="1105710">
            <a:off x="15449226" y="961376"/>
            <a:ext cx="2226198" cy="4236709"/>
          </a:xfrm>
          <a:custGeom>
            <a:avLst/>
            <a:gdLst/>
            <a:ahLst/>
            <a:cxnLst/>
            <a:rect l="l" t="t" r="r" b="b"/>
            <a:pathLst>
              <a:path w="2226198" h="4236709" extrusionOk="0">
                <a:moveTo>
                  <a:pt x="0" y="0"/>
                </a:moveTo>
                <a:lnTo>
                  <a:pt x="2226199" y="0"/>
                </a:lnTo>
                <a:lnTo>
                  <a:pt x="2226199" y="4236710"/>
                </a:lnTo>
                <a:lnTo>
                  <a:pt x="0" y="4236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 rot="-337806">
            <a:off x="528631" y="1099330"/>
            <a:ext cx="7315200" cy="2899479"/>
          </a:xfrm>
          <a:custGeom>
            <a:avLst/>
            <a:gdLst/>
            <a:ahLst/>
            <a:cxnLst/>
            <a:rect l="l" t="t" r="r" b="b"/>
            <a:pathLst>
              <a:path w="7315200" h="2899479" extrusionOk="0">
                <a:moveTo>
                  <a:pt x="0" y="0"/>
                </a:moveTo>
                <a:lnTo>
                  <a:pt x="7315200" y="0"/>
                </a:lnTo>
                <a:lnTo>
                  <a:pt x="7315200" y="2899479"/>
                </a:lnTo>
                <a:lnTo>
                  <a:pt x="0" y="2899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10764649" y="3086100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 extrusionOk="0">
                <a:moveTo>
                  <a:pt x="0" y="0"/>
                </a:moveTo>
                <a:lnTo>
                  <a:pt x="2109771" y="0"/>
                </a:lnTo>
                <a:lnTo>
                  <a:pt x="21097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Google Shape;137;p16"/>
          <p:cNvSpPr/>
          <p:nvPr/>
        </p:nvSpPr>
        <p:spPr>
          <a:xfrm rot="-5400000">
            <a:off x="5413580" y="30861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 extrusionOk="0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8" name="Google Shape;138;p16"/>
          <p:cNvSpPr/>
          <p:nvPr/>
        </p:nvSpPr>
        <p:spPr>
          <a:xfrm rot="6480126">
            <a:off x="-69868" y="6245468"/>
            <a:ext cx="2649185" cy="2678404"/>
          </a:xfrm>
          <a:custGeom>
            <a:avLst/>
            <a:gdLst/>
            <a:ahLst/>
            <a:cxnLst/>
            <a:rect l="l" t="t" r="r" b="b"/>
            <a:pathLst>
              <a:path w="2649185" h="2678404" extrusionOk="0">
                <a:moveTo>
                  <a:pt x="0" y="0"/>
                </a:moveTo>
                <a:lnTo>
                  <a:pt x="2649185" y="0"/>
                </a:lnTo>
                <a:lnTo>
                  <a:pt x="2649185" y="2678404"/>
                </a:lnTo>
                <a:lnTo>
                  <a:pt x="0" y="26784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6"/>
          <p:cNvSpPr txBox="1"/>
          <p:nvPr/>
        </p:nvSpPr>
        <p:spPr>
          <a:xfrm>
            <a:off x="5716573" y="8662177"/>
            <a:ext cx="685485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 rot="-367696">
            <a:off x="1303513" y="1939469"/>
            <a:ext cx="570099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7"/>
          <p:cNvGrpSpPr/>
          <p:nvPr/>
        </p:nvGrpSpPr>
        <p:grpSpPr>
          <a:xfrm>
            <a:off x="4773577" y="753493"/>
            <a:ext cx="8740849" cy="8780028"/>
            <a:chOff x="1813" y="0"/>
            <a:chExt cx="809173" cy="812800"/>
          </a:xfrm>
        </p:grpSpPr>
        <p:sp>
          <p:nvSpPr>
            <p:cNvPr id="146" name="Google Shape;14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793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8" name="Google Shape;148;p17"/>
          <p:cNvPicPr preferRelativeResize="0"/>
          <p:nvPr/>
        </p:nvPicPr>
        <p:blipFill rotWithShape="1">
          <a:blip r:embed="rId3">
            <a:alphaModFix/>
          </a:blip>
          <a:srcRect l="26101" t="7330" r="26101" b="7330"/>
          <a:stretch/>
        </p:blipFill>
        <p:spPr>
          <a:xfrm>
            <a:off x="4773575" y="754100"/>
            <a:ext cx="8740800" cy="877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-476250" y="2574045"/>
            <a:ext cx="14085018" cy="8855955"/>
          </a:xfrm>
          <a:custGeom>
            <a:avLst/>
            <a:gdLst/>
            <a:ahLst/>
            <a:cxnLst/>
            <a:rect l="l" t="t" r="r" b="b"/>
            <a:pathLst>
              <a:path w="14085018" h="8855955" extrusionOk="0">
                <a:moveTo>
                  <a:pt x="0" y="0"/>
                </a:moveTo>
                <a:lnTo>
                  <a:pt x="14085018" y="0"/>
                </a:lnTo>
                <a:lnTo>
                  <a:pt x="14085018" y="8855955"/>
                </a:lnTo>
                <a:lnTo>
                  <a:pt x="0" y="8855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0" name="Google Shape;150;p17"/>
          <p:cNvSpPr/>
          <p:nvPr/>
        </p:nvSpPr>
        <p:spPr>
          <a:xfrm rot="-1940363">
            <a:off x="5861139" y="2555814"/>
            <a:ext cx="1939612" cy="818163"/>
          </a:xfrm>
          <a:custGeom>
            <a:avLst/>
            <a:gdLst/>
            <a:ahLst/>
            <a:cxnLst/>
            <a:rect l="l" t="t" r="r" b="b"/>
            <a:pathLst>
              <a:path w="1939370" h="818061" extrusionOk="0">
                <a:moveTo>
                  <a:pt x="0" y="0"/>
                </a:moveTo>
                <a:lnTo>
                  <a:pt x="1939370" y="0"/>
                </a:lnTo>
                <a:lnTo>
                  <a:pt x="1939370" y="818061"/>
                </a:lnTo>
                <a:lnTo>
                  <a:pt x="0" y="818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7"/>
          <p:cNvSpPr/>
          <p:nvPr/>
        </p:nvSpPr>
        <p:spPr>
          <a:xfrm rot="318674">
            <a:off x="11227525" y="1315070"/>
            <a:ext cx="6290819" cy="2230381"/>
          </a:xfrm>
          <a:custGeom>
            <a:avLst/>
            <a:gdLst/>
            <a:ahLst/>
            <a:cxnLst/>
            <a:rect l="l" t="t" r="r" b="b"/>
            <a:pathLst>
              <a:path w="6295286" h="2231965" extrusionOk="0">
                <a:moveTo>
                  <a:pt x="0" y="0"/>
                </a:moveTo>
                <a:lnTo>
                  <a:pt x="6295286" y="0"/>
                </a:lnTo>
                <a:lnTo>
                  <a:pt x="6295286" y="2231965"/>
                </a:lnTo>
                <a:lnTo>
                  <a:pt x="0" y="223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7"/>
          <p:cNvSpPr/>
          <p:nvPr/>
        </p:nvSpPr>
        <p:spPr>
          <a:xfrm rot="-1482302">
            <a:off x="12796218" y="5486677"/>
            <a:ext cx="2195731" cy="3026696"/>
          </a:xfrm>
          <a:custGeom>
            <a:avLst/>
            <a:gdLst/>
            <a:ahLst/>
            <a:cxnLst/>
            <a:rect l="l" t="t" r="r" b="b"/>
            <a:pathLst>
              <a:path w="2198081" h="3029936" extrusionOk="0">
                <a:moveTo>
                  <a:pt x="0" y="0"/>
                </a:moveTo>
                <a:lnTo>
                  <a:pt x="2198080" y="0"/>
                </a:lnTo>
                <a:lnTo>
                  <a:pt x="2198080" y="3029935"/>
                </a:lnTo>
                <a:lnTo>
                  <a:pt x="0" y="3029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17"/>
          <p:cNvSpPr/>
          <p:nvPr/>
        </p:nvSpPr>
        <p:spPr>
          <a:xfrm>
            <a:off x="3280885" y="616158"/>
            <a:ext cx="1473108" cy="1812549"/>
          </a:xfrm>
          <a:custGeom>
            <a:avLst/>
            <a:gdLst/>
            <a:ahLst/>
            <a:cxnLst/>
            <a:rect l="l" t="t" r="r" b="b"/>
            <a:pathLst>
              <a:path w="1473108" h="1812549" extrusionOk="0">
                <a:moveTo>
                  <a:pt x="0" y="0"/>
                </a:moveTo>
                <a:lnTo>
                  <a:pt x="1473108" y="0"/>
                </a:lnTo>
                <a:lnTo>
                  <a:pt x="1473108" y="1812549"/>
                </a:lnTo>
                <a:lnTo>
                  <a:pt x="0" y="1812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7"/>
          <p:cNvSpPr txBox="1"/>
          <p:nvPr/>
        </p:nvSpPr>
        <p:spPr>
          <a:xfrm>
            <a:off x="1028700" y="7773035"/>
            <a:ext cx="4081200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I'm Rain, and I'll be sharing with you my beautiful ideas.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 rot="-955016">
            <a:off x="275297" y="464503"/>
            <a:ext cx="1967283" cy="2282712"/>
          </a:xfrm>
          <a:custGeom>
            <a:avLst/>
            <a:gdLst/>
            <a:ahLst/>
            <a:cxnLst/>
            <a:rect l="l" t="t" r="r" b="b"/>
            <a:pathLst>
              <a:path w="1967283" h="2282712" extrusionOk="0">
                <a:moveTo>
                  <a:pt x="0" y="0"/>
                </a:moveTo>
                <a:lnTo>
                  <a:pt x="1967283" y="0"/>
                </a:lnTo>
                <a:lnTo>
                  <a:pt x="1967283" y="2282712"/>
                </a:lnTo>
                <a:lnTo>
                  <a:pt x="0" y="2282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18"/>
          <p:cNvSpPr/>
          <p:nvPr/>
        </p:nvSpPr>
        <p:spPr>
          <a:xfrm rot="1494394">
            <a:off x="6848110" y="8074549"/>
            <a:ext cx="1992615" cy="1880304"/>
          </a:xfrm>
          <a:custGeom>
            <a:avLst/>
            <a:gdLst/>
            <a:ahLst/>
            <a:cxnLst/>
            <a:rect l="l" t="t" r="r" b="b"/>
            <a:pathLst>
              <a:path w="1992615" h="1880304" extrusionOk="0">
                <a:moveTo>
                  <a:pt x="0" y="0"/>
                </a:moveTo>
                <a:lnTo>
                  <a:pt x="1992615" y="0"/>
                </a:lnTo>
                <a:lnTo>
                  <a:pt x="1992615" y="1880304"/>
                </a:lnTo>
                <a:lnTo>
                  <a:pt x="0" y="1880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1" name="Google Shape;161;p18"/>
          <p:cNvPicPr preferRelativeResize="0"/>
          <p:nvPr/>
        </p:nvPicPr>
        <p:blipFill rotWithShape="1">
          <a:blip r:embed="rId5">
            <a:alphaModFix/>
          </a:blip>
          <a:srcRect l="12069" r="18376"/>
          <a:stretch/>
        </p:blipFill>
        <p:spPr>
          <a:xfrm>
            <a:off x="1550411" y="1646080"/>
            <a:ext cx="7593589" cy="72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 rot="-5400000">
            <a:off x="941089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739625">
            <a:off x="11916642" y="3814858"/>
            <a:ext cx="1517067" cy="2657284"/>
          </a:xfrm>
          <a:custGeom>
            <a:avLst/>
            <a:gdLst/>
            <a:ahLst/>
            <a:cxnLst/>
            <a:rect l="l" t="t" r="r" b="b"/>
            <a:pathLst>
              <a:path w="1517067" h="2657284" extrusionOk="0">
                <a:moveTo>
                  <a:pt x="0" y="0"/>
                </a:moveTo>
                <a:lnTo>
                  <a:pt x="1517067" y="0"/>
                </a:lnTo>
                <a:lnTo>
                  <a:pt x="1517067" y="2657284"/>
                </a:lnTo>
                <a:lnTo>
                  <a:pt x="0" y="2657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10428263" y="7275359"/>
            <a:ext cx="1222213" cy="1982941"/>
          </a:xfrm>
          <a:custGeom>
            <a:avLst/>
            <a:gdLst/>
            <a:ahLst/>
            <a:cxnLst/>
            <a:rect l="l" t="t" r="r" b="b"/>
            <a:pathLst>
              <a:path w="1222213" h="1982941" extrusionOk="0">
                <a:moveTo>
                  <a:pt x="0" y="0"/>
                </a:moveTo>
                <a:lnTo>
                  <a:pt x="1222212" y="0"/>
                </a:lnTo>
                <a:lnTo>
                  <a:pt x="1222212" y="1982941"/>
                </a:lnTo>
                <a:lnTo>
                  <a:pt x="0" y="198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8"/>
          <p:cNvSpPr txBox="1"/>
          <p:nvPr/>
        </p:nvSpPr>
        <p:spPr>
          <a:xfrm>
            <a:off x="11002708" y="1321568"/>
            <a:ext cx="6256592" cy="183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Our</a:t>
            </a:r>
            <a:endParaRPr/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Company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12675175" y="7702931"/>
            <a:ext cx="4584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What we do? 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2675175" y="5435915"/>
            <a:ext cx="4584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Who we are?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2675175" y="6248985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Briefly elaborate on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you want to discuss. 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2675175" y="8515985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Briefly elaborate on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you want to discuss.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l="17307" r="17307"/>
          <a:stretch/>
        </p:blipFill>
        <p:spPr>
          <a:xfrm>
            <a:off x="2104805" y="2326592"/>
            <a:ext cx="5803846" cy="59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 rot="-919934">
            <a:off x="9360161" y="1438599"/>
            <a:ext cx="1823228" cy="2342933"/>
          </a:xfrm>
          <a:custGeom>
            <a:avLst/>
            <a:gdLst/>
            <a:ahLst/>
            <a:cxnLst/>
            <a:rect l="l" t="t" r="r" b="b"/>
            <a:pathLst>
              <a:path w="1823228" h="2342933" extrusionOk="0">
                <a:moveTo>
                  <a:pt x="0" y="0"/>
                </a:moveTo>
                <a:lnTo>
                  <a:pt x="1823228" y="0"/>
                </a:lnTo>
                <a:lnTo>
                  <a:pt x="1823228" y="2342933"/>
                </a:lnTo>
                <a:lnTo>
                  <a:pt x="0" y="234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6" name="Google Shape;176;p19"/>
          <p:cNvPicPr preferRelativeResize="0"/>
          <p:nvPr/>
        </p:nvPicPr>
        <p:blipFill rotWithShape="1">
          <a:blip r:embed="rId5">
            <a:alphaModFix/>
          </a:blip>
          <a:srcRect l="14162" t="18169" r="32331"/>
          <a:stretch/>
        </p:blipFill>
        <p:spPr>
          <a:xfrm>
            <a:off x="10393700" y="2326592"/>
            <a:ext cx="5803846" cy="591754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10286222" y="4349242"/>
            <a:ext cx="9930136" cy="8229600"/>
          </a:xfrm>
          <a:custGeom>
            <a:avLst/>
            <a:gdLst/>
            <a:ahLst/>
            <a:cxnLst/>
            <a:rect l="l" t="t" r="r" b="b"/>
            <a:pathLst>
              <a:path w="9930136" h="8229600" extrusionOk="0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19"/>
          <p:cNvSpPr/>
          <p:nvPr/>
        </p:nvSpPr>
        <p:spPr>
          <a:xfrm rot="941042">
            <a:off x="6931698" y="6684778"/>
            <a:ext cx="2494131" cy="2462388"/>
          </a:xfrm>
          <a:custGeom>
            <a:avLst/>
            <a:gdLst/>
            <a:ahLst/>
            <a:cxnLst/>
            <a:rect l="l" t="t" r="r" b="b"/>
            <a:pathLst>
              <a:path w="2494131" h="2462388" extrusionOk="0">
                <a:moveTo>
                  <a:pt x="0" y="0"/>
                </a:moveTo>
                <a:lnTo>
                  <a:pt x="2494131" y="0"/>
                </a:lnTo>
                <a:lnTo>
                  <a:pt x="2494131" y="2462387"/>
                </a:lnTo>
                <a:lnTo>
                  <a:pt x="0" y="2462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9"/>
          <p:cNvSpPr/>
          <p:nvPr/>
        </p:nvSpPr>
        <p:spPr>
          <a:xfrm>
            <a:off x="77866" y="705991"/>
            <a:ext cx="2026939" cy="2255660"/>
          </a:xfrm>
          <a:custGeom>
            <a:avLst/>
            <a:gdLst/>
            <a:ahLst/>
            <a:cxnLst/>
            <a:rect l="l" t="t" r="r" b="b"/>
            <a:pathLst>
              <a:path w="2026939" h="2255660" extrusionOk="0">
                <a:moveTo>
                  <a:pt x="0" y="0"/>
                </a:moveTo>
                <a:lnTo>
                  <a:pt x="2026939" y="0"/>
                </a:lnTo>
                <a:lnTo>
                  <a:pt x="2026939" y="2255660"/>
                </a:lnTo>
                <a:lnTo>
                  <a:pt x="0" y="2255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0" name="Google Shape;180;p19"/>
          <p:cNvSpPr txBox="1"/>
          <p:nvPr/>
        </p:nvSpPr>
        <p:spPr>
          <a:xfrm>
            <a:off x="855105" y="967046"/>
            <a:ext cx="8303247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Mission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2714666" y="8596774"/>
            <a:ext cx="4584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vision statement!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1003561" y="8606299"/>
            <a:ext cx="4584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vision statement!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9158352" y="967046"/>
            <a:ext cx="8274543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Vision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>
            <a:off x="-215214" y="4381695"/>
            <a:ext cx="18718427" cy="13383675"/>
          </a:xfrm>
          <a:custGeom>
            <a:avLst/>
            <a:gdLst/>
            <a:ahLst/>
            <a:cxnLst/>
            <a:rect l="l" t="t" r="r" b="b"/>
            <a:pathLst>
              <a:path w="18718427" h="13383675" extrusionOk="0">
                <a:moveTo>
                  <a:pt x="0" y="0"/>
                </a:moveTo>
                <a:lnTo>
                  <a:pt x="18718428" y="0"/>
                </a:lnTo>
                <a:lnTo>
                  <a:pt x="18718428" y="13383675"/>
                </a:lnTo>
                <a:lnTo>
                  <a:pt x="0" y="1338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0"/>
          <p:cNvSpPr/>
          <p:nvPr/>
        </p:nvSpPr>
        <p:spPr>
          <a:xfrm>
            <a:off x="536455" y="2818493"/>
            <a:ext cx="4682921" cy="1990242"/>
          </a:xfrm>
          <a:custGeom>
            <a:avLst/>
            <a:gdLst/>
            <a:ahLst/>
            <a:cxnLst/>
            <a:rect l="l" t="t" r="r" b="b"/>
            <a:pathLst>
              <a:path w="4682921" h="1990242" extrusionOk="0">
                <a:moveTo>
                  <a:pt x="0" y="0"/>
                </a:moveTo>
                <a:lnTo>
                  <a:pt x="4682921" y="0"/>
                </a:lnTo>
                <a:lnTo>
                  <a:pt x="4682921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20"/>
          <p:cNvSpPr/>
          <p:nvPr/>
        </p:nvSpPr>
        <p:spPr>
          <a:xfrm>
            <a:off x="7305526" y="7179508"/>
            <a:ext cx="4682921" cy="1990242"/>
          </a:xfrm>
          <a:custGeom>
            <a:avLst/>
            <a:gdLst/>
            <a:ahLst/>
            <a:cxnLst/>
            <a:rect l="l" t="t" r="r" b="b"/>
            <a:pathLst>
              <a:path w="4682921" h="1990242" extrusionOk="0">
                <a:moveTo>
                  <a:pt x="0" y="0"/>
                </a:moveTo>
                <a:lnTo>
                  <a:pt x="4682921" y="0"/>
                </a:lnTo>
                <a:lnTo>
                  <a:pt x="4682921" y="1990242"/>
                </a:lnTo>
                <a:lnTo>
                  <a:pt x="0" y="1990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20"/>
          <p:cNvSpPr/>
          <p:nvPr/>
        </p:nvSpPr>
        <p:spPr>
          <a:xfrm>
            <a:off x="5807308" y="2747028"/>
            <a:ext cx="4682921" cy="1990242"/>
          </a:xfrm>
          <a:custGeom>
            <a:avLst/>
            <a:gdLst/>
            <a:ahLst/>
            <a:cxnLst/>
            <a:rect l="l" t="t" r="r" b="b"/>
            <a:pathLst>
              <a:path w="4682921" h="1990242" extrusionOk="0">
                <a:moveTo>
                  <a:pt x="0" y="0"/>
                </a:moveTo>
                <a:lnTo>
                  <a:pt x="4682921" y="0"/>
                </a:lnTo>
                <a:lnTo>
                  <a:pt x="4682921" y="1990241"/>
                </a:lnTo>
                <a:lnTo>
                  <a:pt x="0" y="1990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20"/>
          <p:cNvSpPr/>
          <p:nvPr/>
        </p:nvSpPr>
        <p:spPr>
          <a:xfrm>
            <a:off x="12576379" y="7108043"/>
            <a:ext cx="4682921" cy="1990242"/>
          </a:xfrm>
          <a:custGeom>
            <a:avLst/>
            <a:gdLst/>
            <a:ahLst/>
            <a:cxnLst/>
            <a:rect l="l" t="t" r="r" b="b"/>
            <a:pathLst>
              <a:path w="4682921" h="1990242" extrusionOk="0">
                <a:moveTo>
                  <a:pt x="0" y="0"/>
                </a:moveTo>
                <a:lnTo>
                  <a:pt x="4682921" y="0"/>
                </a:lnTo>
                <a:lnTo>
                  <a:pt x="4682921" y="1990242"/>
                </a:lnTo>
                <a:lnTo>
                  <a:pt x="0" y="1990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3" name="Google Shape;193;p20"/>
          <p:cNvSpPr/>
          <p:nvPr/>
        </p:nvSpPr>
        <p:spPr>
          <a:xfrm>
            <a:off x="14254306" y="5245132"/>
            <a:ext cx="1219340" cy="1672411"/>
          </a:xfrm>
          <a:custGeom>
            <a:avLst/>
            <a:gdLst/>
            <a:ahLst/>
            <a:cxnLst/>
            <a:rect l="l" t="t" r="r" b="b"/>
            <a:pathLst>
              <a:path w="1219340" h="1672411" extrusionOk="0">
                <a:moveTo>
                  <a:pt x="0" y="0"/>
                </a:moveTo>
                <a:lnTo>
                  <a:pt x="1219340" y="0"/>
                </a:lnTo>
                <a:lnTo>
                  <a:pt x="1219340" y="1672411"/>
                </a:lnTo>
                <a:lnTo>
                  <a:pt x="0" y="1672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4" name="Google Shape;194;p20"/>
          <p:cNvSpPr/>
          <p:nvPr/>
        </p:nvSpPr>
        <p:spPr>
          <a:xfrm>
            <a:off x="9144000" y="5571855"/>
            <a:ext cx="1195434" cy="1536188"/>
          </a:xfrm>
          <a:custGeom>
            <a:avLst/>
            <a:gdLst/>
            <a:ahLst/>
            <a:cxnLst/>
            <a:rect l="l" t="t" r="r" b="b"/>
            <a:pathLst>
              <a:path w="1195434" h="1536188" extrusionOk="0">
                <a:moveTo>
                  <a:pt x="0" y="0"/>
                </a:moveTo>
                <a:lnTo>
                  <a:pt x="1195434" y="0"/>
                </a:lnTo>
                <a:lnTo>
                  <a:pt x="1195434" y="1536188"/>
                </a:lnTo>
                <a:lnTo>
                  <a:pt x="0" y="1536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20"/>
          <p:cNvSpPr/>
          <p:nvPr/>
        </p:nvSpPr>
        <p:spPr>
          <a:xfrm>
            <a:off x="7513774" y="1371283"/>
            <a:ext cx="1162261" cy="1842201"/>
          </a:xfrm>
          <a:custGeom>
            <a:avLst/>
            <a:gdLst/>
            <a:ahLst/>
            <a:cxnLst/>
            <a:rect l="l" t="t" r="r" b="b"/>
            <a:pathLst>
              <a:path w="1162261" h="1842201" extrusionOk="0">
                <a:moveTo>
                  <a:pt x="0" y="0"/>
                </a:moveTo>
                <a:lnTo>
                  <a:pt x="1162262" y="0"/>
                </a:lnTo>
                <a:lnTo>
                  <a:pt x="1162262" y="1842201"/>
                </a:lnTo>
                <a:lnTo>
                  <a:pt x="0" y="1842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20"/>
          <p:cNvSpPr/>
          <p:nvPr/>
        </p:nvSpPr>
        <p:spPr>
          <a:xfrm>
            <a:off x="2405129" y="1425608"/>
            <a:ext cx="945573" cy="1733550"/>
          </a:xfrm>
          <a:custGeom>
            <a:avLst/>
            <a:gdLst/>
            <a:ahLst/>
            <a:cxnLst/>
            <a:rect l="l" t="t" r="r" b="b"/>
            <a:pathLst>
              <a:path w="945573" h="1733550" extrusionOk="0">
                <a:moveTo>
                  <a:pt x="0" y="0"/>
                </a:moveTo>
                <a:lnTo>
                  <a:pt x="945573" y="0"/>
                </a:lnTo>
                <a:lnTo>
                  <a:pt x="945573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20"/>
          <p:cNvSpPr/>
          <p:nvPr/>
        </p:nvSpPr>
        <p:spPr>
          <a:xfrm>
            <a:off x="2147000" y="5507142"/>
            <a:ext cx="3459309" cy="3502168"/>
          </a:xfrm>
          <a:custGeom>
            <a:avLst/>
            <a:gdLst/>
            <a:ahLst/>
            <a:cxnLst/>
            <a:rect l="l" t="t" r="r" b="b"/>
            <a:pathLst>
              <a:path w="3459309" h="3502168" extrusionOk="0">
                <a:moveTo>
                  <a:pt x="0" y="0"/>
                </a:moveTo>
                <a:lnTo>
                  <a:pt x="3459309" y="0"/>
                </a:lnTo>
                <a:lnTo>
                  <a:pt x="3459309" y="3502167"/>
                </a:lnTo>
                <a:lnTo>
                  <a:pt x="0" y="3502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20"/>
          <p:cNvSpPr txBox="1"/>
          <p:nvPr/>
        </p:nvSpPr>
        <p:spPr>
          <a:xfrm>
            <a:off x="11275585" y="1607188"/>
            <a:ext cx="5916574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</a:t>
            </a:r>
            <a:endParaRPr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Timeline Page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141590" y="3284949"/>
            <a:ext cx="33649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 main point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7910661" y="7645964"/>
            <a:ext cx="33649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 main point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6412443" y="3213484"/>
            <a:ext cx="33649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 main point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3181514" y="7574499"/>
            <a:ext cx="33649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54865"/>
                </a:solidFill>
                <a:latin typeface="Pacifico"/>
                <a:ea typeface="Pacifico"/>
                <a:cs typeface="Pacifico"/>
                <a:sym typeface="Pacifico"/>
              </a:rPr>
              <a:t>Add a main point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141590" y="3859843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7910661" y="8220858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6412443" y="3788378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3181514" y="8149394"/>
            <a:ext cx="33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/>
          <p:nvPr/>
        </p:nvSpPr>
        <p:spPr>
          <a:xfrm>
            <a:off x="9780235" y="3132547"/>
            <a:ext cx="3809457" cy="4068353"/>
          </a:xfrm>
          <a:custGeom>
            <a:avLst/>
            <a:gdLst/>
            <a:ahLst/>
            <a:cxnLst/>
            <a:rect l="l" t="t" r="r" b="b"/>
            <a:pathLst>
              <a:path w="3809457" h="4068353" extrusionOk="0">
                <a:moveTo>
                  <a:pt x="0" y="0"/>
                </a:moveTo>
                <a:lnTo>
                  <a:pt x="3809457" y="0"/>
                </a:lnTo>
                <a:lnTo>
                  <a:pt x="3809457" y="4068353"/>
                </a:lnTo>
                <a:lnTo>
                  <a:pt x="0" y="4068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1"/>
          <p:cNvSpPr/>
          <p:nvPr/>
        </p:nvSpPr>
        <p:spPr>
          <a:xfrm rot="-5400000">
            <a:off x="4698308" y="3086100"/>
            <a:ext cx="4508247" cy="4114800"/>
          </a:xfrm>
          <a:custGeom>
            <a:avLst/>
            <a:gdLst/>
            <a:ahLst/>
            <a:cxnLst/>
            <a:rect l="l" t="t" r="r" b="b"/>
            <a:pathLst>
              <a:path w="4508247" h="4114800" extrusionOk="0">
                <a:moveTo>
                  <a:pt x="0" y="0"/>
                </a:moveTo>
                <a:lnTo>
                  <a:pt x="4508247" y="0"/>
                </a:lnTo>
                <a:lnTo>
                  <a:pt x="4508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21"/>
          <p:cNvSpPr/>
          <p:nvPr/>
        </p:nvSpPr>
        <p:spPr>
          <a:xfrm rot="-6789366">
            <a:off x="14515498" y="-2466090"/>
            <a:ext cx="8891224" cy="8746742"/>
          </a:xfrm>
          <a:custGeom>
            <a:avLst/>
            <a:gdLst/>
            <a:ahLst/>
            <a:cxnLst/>
            <a:rect l="l" t="t" r="r" b="b"/>
            <a:pathLst>
              <a:path w="8891224" h="8746742" extrusionOk="0">
                <a:moveTo>
                  <a:pt x="0" y="0"/>
                </a:moveTo>
                <a:lnTo>
                  <a:pt x="8891225" y="0"/>
                </a:lnTo>
                <a:lnTo>
                  <a:pt x="8891225" y="8746742"/>
                </a:lnTo>
                <a:lnTo>
                  <a:pt x="0" y="8746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4" name="Google Shape;214;p21"/>
          <p:cNvSpPr/>
          <p:nvPr/>
        </p:nvSpPr>
        <p:spPr>
          <a:xfrm rot="-2810367">
            <a:off x="-5419843" y="6941168"/>
            <a:ext cx="9378462" cy="8229600"/>
          </a:xfrm>
          <a:custGeom>
            <a:avLst/>
            <a:gdLst/>
            <a:ahLst/>
            <a:cxnLst/>
            <a:rect l="l" t="t" r="r" b="b"/>
            <a:pathLst>
              <a:path w="9378462" h="8229600" extrusionOk="0">
                <a:moveTo>
                  <a:pt x="0" y="0"/>
                </a:moveTo>
                <a:lnTo>
                  <a:pt x="9378462" y="0"/>
                </a:lnTo>
                <a:lnTo>
                  <a:pt x="93784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5" name="Google Shape;215;p21"/>
          <p:cNvSpPr/>
          <p:nvPr/>
        </p:nvSpPr>
        <p:spPr>
          <a:xfrm rot="-337806">
            <a:off x="124584" y="723842"/>
            <a:ext cx="7315200" cy="2899479"/>
          </a:xfrm>
          <a:custGeom>
            <a:avLst/>
            <a:gdLst/>
            <a:ahLst/>
            <a:cxnLst/>
            <a:rect l="l" t="t" r="r" b="b"/>
            <a:pathLst>
              <a:path w="7315200" h="2899479" extrusionOk="0">
                <a:moveTo>
                  <a:pt x="0" y="0"/>
                </a:moveTo>
                <a:lnTo>
                  <a:pt x="7315200" y="0"/>
                </a:lnTo>
                <a:lnTo>
                  <a:pt x="7315200" y="2899480"/>
                </a:lnTo>
                <a:lnTo>
                  <a:pt x="0" y="2899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Google Shape;216;p21"/>
          <p:cNvSpPr txBox="1"/>
          <p:nvPr/>
        </p:nvSpPr>
        <p:spPr>
          <a:xfrm rot="-337806">
            <a:off x="360279" y="1563982"/>
            <a:ext cx="6843809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Our Services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5716573" y="8318774"/>
            <a:ext cx="685485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254865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Macintosh PowerPoint</Application>
  <PresentationFormat>自定义</PresentationFormat>
  <Paragraphs>219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Pacifico</vt:lpstr>
      <vt:lpstr>Calibri</vt:lpstr>
      <vt:lpstr>Arial</vt:lpstr>
      <vt:lpstr>Josefin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2023-07-19T13:32:15Z</dcterms:modified>
</cp:coreProperties>
</file>